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339" r:id="rId2"/>
    <p:sldId id="309" r:id="rId3"/>
    <p:sldId id="340" r:id="rId4"/>
    <p:sldId id="346" r:id="rId5"/>
    <p:sldId id="348" r:id="rId6"/>
    <p:sldId id="344" r:id="rId7"/>
    <p:sldId id="342" r:id="rId8"/>
    <p:sldId id="343" r:id="rId9"/>
    <p:sldId id="349" r:id="rId10"/>
    <p:sldId id="352" r:id="rId11"/>
    <p:sldId id="353" r:id="rId12"/>
    <p:sldId id="354" r:id="rId13"/>
    <p:sldId id="355" r:id="rId14"/>
    <p:sldId id="356" r:id="rId15"/>
    <p:sldId id="357" r:id="rId16"/>
    <p:sldId id="358" r:id="rId17"/>
    <p:sldId id="359" r:id="rId18"/>
    <p:sldId id="360" r:id="rId19"/>
    <p:sldId id="361" r:id="rId20"/>
    <p:sldId id="320" r:id="rId21"/>
  </p:sldIdLst>
  <p:sldSz cx="12192000" cy="6858000"/>
  <p:notesSz cx="6797675"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fan Weileder" initials="SW" lastIdx="2" clrIdx="0">
    <p:extLst>
      <p:ext uri="{19B8F6BF-5375-455C-9EA6-DF929625EA0E}">
        <p15:presenceInfo xmlns:p15="http://schemas.microsoft.com/office/powerpoint/2012/main" userId="3c725ab3f2afb27f" providerId="Windows Live"/>
      </p:ext>
    </p:extLst>
  </p:cmAuthor>
  <p:cmAuthor id="2" name="Stefan Weileder (GRAF ISOLA)" initials="SW" lastIdx="5" clrIdx="1">
    <p:extLst>
      <p:ext uri="{19B8F6BF-5375-455C-9EA6-DF929625EA0E}">
        <p15:presenceInfo xmlns:p15="http://schemas.microsoft.com/office/powerpoint/2012/main" userId="Stefan Weileder (GRAF ISOL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56D"/>
    <a:srgbClr val="52C25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24E7E37-7782-44E7-BA50-0CD7E795DE54}" v="138" dt="2026-05-07T11:34:32.697"/>
  </p1510:revLst>
</p1510:revInfo>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ittlere Formatvorlage 2 - Akz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6D9F66E-5EB9-4882-86FB-DCBF35E3C3E4}" styleName="Mittlere Formatvorlage 4 - Akz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912C8C85-51F0-491E-9774-3900AFEF0FD7}" styleName="Helle Formatvorlage 2 - Akz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614" autoAdjust="0"/>
    <p:restoredTop sz="95226" autoAdjust="0"/>
  </p:normalViewPr>
  <p:slideViewPr>
    <p:cSldViewPr snapToGrid="0">
      <p:cViewPr varScale="1">
        <p:scale>
          <a:sx n="121" d="100"/>
          <a:sy n="121" d="100"/>
        </p:scale>
        <p:origin x="9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E91165C-DDB4-4EFC-814A-1699B5DB4FCA}"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C2F07D20-6E49-4D1B-BEDC-4C3A56F3D50F}">
      <dgm:prSet phldrT="[Text]" phldr="0"/>
      <dgm:spPr>
        <a:solidFill>
          <a:schemeClr val="accent2">
            <a:lumMod val="75000"/>
          </a:schemeClr>
        </a:solidFill>
      </dgm:spPr>
      <dgm:t>
        <a:bodyPr/>
        <a:lstStyle/>
        <a:p>
          <a:r>
            <a:rPr lang="en-US" dirty="0" err="1"/>
            <a:t>Konzernobergesellschaft</a:t>
          </a:r>
          <a:endParaRPr lang="en-US" dirty="0"/>
        </a:p>
      </dgm:t>
    </dgm:pt>
    <dgm:pt modelId="{5734C9C7-5E20-4FEB-9D95-88B9D231D26D}" type="parTrans" cxnId="{CD48CFA5-A68F-4FEB-992C-0EE2277B1BDC}">
      <dgm:prSet/>
      <dgm:spPr/>
      <dgm:t>
        <a:bodyPr/>
        <a:lstStyle/>
        <a:p>
          <a:endParaRPr lang="en-US"/>
        </a:p>
      </dgm:t>
    </dgm:pt>
    <dgm:pt modelId="{35D8AFDC-A6C4-4166-BEFA-35FA7170703A}" type="sibTrans" cxnId="{CD48CFA5-A68F-4FEB-992C-0EE2277B1BDC}">
      <dgm:prSet/>
      <dgm:spPr/>
      <dgm:t>
        <a:bodyPr/>
        <a:lstStyle/>
        <a:p>
          <a:endParaRPr lang="en-US"/>
        </a:p>
      </dgm:t>
    </dgm:pt>
    <dgm:pt modelId="{A54631EB-64F8-4C67-8469-C3860466B8EE}" type="asst">
      <dgm:prSet phldrT="[Text]" phldr="0"/>
      <dgm:spPr>
        <a:solidFill>
          <a:schemeClr val="bg2">
            <a:lumMod val="75000"/>
          </a:schemeClr>
        </a:solidFill>
      </dgm:spPr>
      <dgm:t>
        <a:bodyPr/>
        <a:lstStyle/>
        <a:p>
          <a:r>
            <a:rPr lang="en-US" dirty="0" err="1"/>
            <a:t>FinCo</a:t>
          </a:r>
          <a:endParaRPr lang="en-US" dirty="0"/>
        </a:p>
      </dgm:t>
    </dgm:pt>
    <dgm:pt modelId="{009D529F-2372-4158-B90E-54D0F60707E5}" type="parTrans" cxnId="{B603B46A-188E-412D-9630-F4A298E7A6C6}">
      <dgm:prSet/>
      <dgm:spPr/>
      <dgm:t>
        <a:bodyPr/>
        <a:lstStyle/>
        <a:p>
          <a:endParaRPr lang="en-US"/>
        </a:p>
      </dgm:t>
    </dgm:pt>
    <dgm:pt modelId="{4548E7E6-89AD-4885-9DAC-CBC4BB7222F6}" type="sibTrans" cxnId="{B603B46A-188E-412D-9630-F4A298E7A6C6}">
      <dgm:prSet/>
      <dgm:spPr/>
      <dgm:t>
        <a:bodyPr/>
        <a:lstStyle/>
        <a:p>
          <a:endParaRPr lang="en-US"/>
        </a:p>
      </dgm:t>
    </dgm:pt>
    <dgm:pt modelId="{4949809B-7F75-4756-A8C3-A6B3BC101FFC}">
      <dgm:prSet phldrT="[Text]" phldr="0"/>
      <dgm:spPr/>
      <dgm:t>
        <a:bodyPr/>
        <a:lstStyle/>
        <a:p>
          <a:r>
            <a:rPr lang="en-US" dirty="0" err="1"/>
            <a:t>HoldCo</a:t>
          </a:r>
          <a:r>
            <a:rPr lang="en-US" dirty="0"/>
            <a:t>-AUT</a:t>
          </a:r>
        </a:p>
      </dgm:t>
    </dgm:pt>
    <dgm:pt modelId="{FA6E33B9-CD4B-463E-BCBF-BF949B1F5E13}" type="parTrans" cxnId="{65AAE42F-A72C-4644-A19F-616E7BDFEB7D}">
      <dgm:prSet/>
      <dgm:spPr/>
      <dgm:t>
        <a:bodyPr/>
        <a:lstStyle/>
        <a:p>
          <a:endParaRPr lang="en-US"/>
        </a:p>
      </dgm:t>
    </dgm:pt>
    <dgm:pt modelId="{A41AE206-310F-4C5E-BB86-CDA0BE524A42}" type="sibTrans" cxnId="{65AAE42F-A72C-4644-A19F-616E7BDFEB7D}">
      <dgm:prSet/>
      <dgm:spPr/>
      <dgm:t>
        <a:bodyPr/>
        <a:lstStyle/>
        <a:p>
          <a:endParaRPr lang="en-US"/>
        </a:p>
      </dgm:t>
    </dgm:pt>
    <dgm:pt modelId="{A99C17F2-102F-4AF9-86C9-229910E3F176}">
      <dgm:prSet phldrT="[Text]" phldr="0"/>
      <dgm:spPr/>
      <dgm:t>
        <a:bodyPr/>
        <a:lstStyle/>
        <a:p>
          <a:r>
            <a:rPr lang="en-US" dirty="0" err="1"/>
            <a:t>HoldCo</a:t>
          </a:r>
          <a:r>
            <a:rPr lang="en-US" dirty="0"/>
            <a:t>-BRD</a:t>
          </a:r>
        </a:p>
      </dgm:t>
    </dgm:pt>
    <dgm:pt modelId="{045A72C4-9E40-4768-8C38-DBB15D6DFA8C}" type="parTrans" cxnId="{9DEAD1F1-EE4A-4165-92B3-20B8371AB873}">
      <dgm:prSet/>
      <dgm:spPr/>
      <dgm:t>
        <a:bodyPr/>
        <a:lstStyle/>
        <a:p>
          <a:endParaRPr lang="en-US"/>
        </a:p>
      </dgm:t>
    </dgm:pt>
    <dgm:pt modelId="{6EE61100-37BE-4451-A289-A8134FD43454}" type="sibTrans" cxnId="{9DEAD1F1-EE4A-4165-92B3-20B8371AB873}">
      <dgm:prSet/>
      <dgm:spPr/>
      <dgm:t>
        <a:bodyPr/>
        <a:lstStyle/>
        <a:p>
          <a:endParaRPr lang="en-US"/>
        </a:p>
      </dgm:t>
    </dgm:pt>
    <dgm:pt modelId="{98289300-F1D0-4B16-9F11-7A63A7BD7EF4}">
      <dgm:prSet phldrT="[Text]" phldr="0"/>
      <dgm:spPr/>
      <dgm:t>
        <a:bodyPr/>
        <a:lstStyle/>
        <a:p>
          <a:r>
            <a:rPr lang="en-US" dirty="0"/>
            <a:t>Projekt-Holding I</a:t>
          </a:r>
        </a:p>
      </dgm:t>
    </dgm:pt>
    <dgm:pt modelId="{4F2262F5-36C0-4CA7-8DEB-C228DE6BD529}" type="parTrans" cxnId="{F6B43CA7-0BEF-466E-A627-F12EC2EA5783}">
      <dgm:prSet/>
      <dgm:spPr/>
      <dgm:t>
        <a:bodyPr/>
        <a:lstStyle/>
        <a:p>
          <a:endParaRPr lang="en-US"/>
        </a:p>
      </dgm:t>
    </dgm:pt>
    <dgm:pt modelId="{7B7D4912-18AC-4E09-BBFC-7AE66D1C34AF}" type="sibTrans" cxnId="{F6B43CA7-0BEF-466E-A627-F12EC2EA5783}">
      <dgm:prSet/>
      <dgm:spPr/>
      <dgm:t>
        <a:bodyPr/>
        <a:lstStyle/>
        <a:p>
          <a:endParaRPr lang="en-US"/>
        </a:p>
      </dgm:t>
    </dgm:pt>
    <dgm:pt modelId="{623EDFAE-AF26-4D12-9166-22973E0E7896}">
      <dgm:prSet phldrT="[Text]" phldr="0"/>
      <dgm:spPr/>
      <dgm:t>
        <a:bodyPr/>
        <a:lstStyle/>
        <a:p>
          <a:r>
            <a:rPr lang="en-US" dirty="0"/>
            <a:t>Projekt-Holding II</a:t>
          </a:r>
        </a:p>
      </dgm:t>
    </dgm:pt>
    <dgm:pt modelId="{DFF3ADDE-96B3-46AE-805C-23B7ECB2575E}" type="parTrans" cxnId="{087C26EC-8E36-4CC4-9F6C-4CAA7C3B1CA8}">
      <dgm:prSet/>
      <dgm:spPr/>
      <dgm:t>
        <a:bodyPr/>
        <a:lstStyle/>
        <a:p>
          <a:endParaRPr lang="en-US"/>
        </a:p>
      </dgm:t>
    </dgm:pt>
    <dgm:pt modelId="{535F2D2B-E5FC-4D05-BE13-C74A43473556}" type="sibTrans" cxnId="{087C26EC-8E36-4CC4-9F6C-4CAA7C3B1CA8}">
      <dgm:prSet/>
      <dgm:spPr/>
      <dgm:t>
        <a:bodyPr/>
        <a:lstStyle/>
        <a:p>
          <a:endParaRPr lang="en-US"/>
        </a:p>
      </dgm:t>
    </dgm:pt>
    <dgm:pt modelId="{FAA9DB7B-F31C-4AE7-8908-80D22548DCEB}">
      <dgm:prSet phldrT="[Text]" phldr="0"/>
      <dgm:spPr/>
      <dgm:t>
        <a:bodyPr/>
        <a:lstStyle/>
        <a:p>
          <a:r>
            <a:rPr lang="en-US"/>
            <a:t>Projekt-Holding I</a:t>
          </a:r>
          <a:endParaRPr lang="en-US" dirty="0"/>
        </a:p>
      </dgm:t>
    </dgm:pt>
    <dgm:pt modelId="{83EF8880-9964-46EE-8672-62453647DB47}" type="parTrans" cxnId="{7544A448-5BC4-4D89-80E0-CAEFD8334F81}">
      <dgm:prSet/>
      <dgm:spPr/>
      <dgm:t>
        <a:bodyPr/>
        <a:lstStyle/>
        <a:p>
          <a:endParaRPr lang="en-US"/>
        </a:p>
      </dgm:t>
    </dgm:pt>
    <dgm:pt modelId="{2D0E49BD-632B-4788-8FA2-7576A192F3E9}" type="sibTrans" cxnId="{7544A448-5BC4-4D89-80E0-CAEFD8334F81}">
      <dgm:prSet/>
      <dgm:spPr/>
      <dgm:t>
        <a:bodyPr/>
        <a:lstStyle/>
        <a:p>
          <a:endParaRPr lang="en-US"/>
        </a:p>
      </dgm:t>
    </dgm:pt>
    <dgm:pt modelId="{87637112-B4E6-4F9E-9A04-A9E1E0833ED9}">
      <dgm:prSet phldrT="[Text]" phldr="0"/>
      <dgm:spPr>
        <a:solidFill>
          <a:srgbClr val="00A56D"/>
        </a:solidFill>
      </dgm:spPr>
      <dgm:t>
        <a:bodyPr/>
        <a:lstStyle/>
        <a:p>
          <a:r>
            <a:rPr lang="en-US"/>
            <a:t>PropCo</a:t>
          </a:r>
          <a:endParaRPr lang="en-US" dirty="0"/>
        </a:p>
      </dgm:t>
    </dgm:pt>
    <dgm:pt modelId="{A44AADD0-E267-4D49-924D-C9F4D706871D}" type="parTrans" cxnId="{75064CE7-A7D1-45A8-8CE5-4AD5BE0E609C}">
      <dgm:prSet/>
      <dgm:spPr/>
      <dgm:t>
        <a:bodyPr/>
        <a:lstStyle/>
        <a:p>
          <a:endParaRPr lang="en-US"/>
        </a:p>
      </dgm:t>
    </dgm:pt>
    <dgm:pt modelId="{BFC3973B-22F1-448A-AB76-C57546F5E0EC}" type="sibTrans" cxnId="{75064CE7-A7D1-45A8-8CE5-4AD5BE0E609C}">
      <dgm:prSet/>
      <dgm:spPr/>
      <dgm:t>
        <a:bodyPr/>
        <a:lstStyle/>
        <a:p>
          <a:endParaRPr lang="en-US"/>
        </a:p>
      </dgm:t>
    </dgm:pt>
    <dgm:pt modelId="{BF83F212-A745-4FC0-BDD3-11516614B203}">
      <dgm:prSet phldrT="[Text]" phldr="0"/>
      <dgm:spPr>
        <a:solidFill>
          <a:srgbClr val="00A56D"/>
        </a:solidFill>
      </dgm:spPr>
      <dgm:t>
        <a:bodyPr/>
        <a:lstStyle/>
        <a:p>
          <a:r>
            <a:rPr lang="en-US" dirty="0" err="1"/>
            <a:t>PropCo</a:t>
          </a:r>
          <a:endParaRPr lang="en-US" dirty="0"/>
        </a:p>
      </dgm:t>
    </dgm:pt>
    <dgm:pt modelId="{74A60482-A4DC-4447-B894-74B532F76368}" type="parTrans" cxnId="{4204EB86-16D6-48A5-AB0E-D2837B0FEB0A}">
      <dgm:prSet/>
      <dgm:spPr/>
      <dgm:t>
        <a:bodyPr/>
        <a:lstStyle/>
        <a:p>
          <a:endParaRPr lang="en-US"/>
        </a:p>
      </dgm:t>
    </dgm:pt>
    <dgm:pt modelId="{0F868850-FAB6-4CE8-B765-B0F54F619199}" type="sibTrans" cxnId="{4204EB86-16D6-48A5-AB0E-D2837B0FEB0A}">
      <dgm:prSet/>
      <dgm:spPr/>
      <dgm:t>
        <a:bodyPr/>
        <a:lstStyle/>
        <a:p>
          <a:endParaRPr lang="en-US"/>
        </a:p>
      </dgm:t>
    </dgm:pt>
    <dgm:pt modelId="{5B535D1C-89A8-40AB-81A4-A6B4777D7A6B}">
      <dgm:prSet phldrT="[Text]" phldr="0"/>
      <dgm:spPr>
        <a:solidFill>
          <a:srgbClr val="00A56D"/>
        </a:solidFill>
      </dgm:spPr>
      <dgm:t>
        <a:bodyPr/>
        <a:lstStyle/>
        <a:p>
          <a:r>
            <a:rPr lang="en-US"/>
            <a:t>PropCo</a:t>
          </a:r>
          <a:endParaRPr lang="en-US" dirty="0"/>
        </a:p>
      </dgm:t>
    </dgm:pt>
    <dgm:pt modelId="{7F40706F-B4F2-4F52-BDE9-A49F4D4C47A8}" type="parTrans" cxnId="{76C09173-045E-4D14-942F-5CE829036F4A}">
      <dgm:prSet/>
      <dgm:spPr/>
      <dgm:t>
        <a:bodyPr/>
        <a:lstStyle/>
        <a:p>
          <a:endParaRPr lang="en-US"/>
        </a:p>
      </dgm:t>
    </dgm:pt>
    <dgm:pt modelId="{7FFE60EF-AE5F-45CD-9DC8-891266990225}" type="sibTrans" cxnId="{76C09173-045E-4D14-942F-5CE829036F4A}">
      <dgm:prSet/>
      <dgm:spPr/>
      <dgm:t>
        <a:bodyPr/>
        <a:lstStyle/>
        <a:p>
          <a:endParaRPr lang="en-US"/>
        </a:p>
      </dgm:t>
    </dgm:pt>
    <dgm:pt modelId="{5F915BBB-FC63-4311-87D3-AD9D22DCC17D}">
      <dgm:prSet phldrT="[Text]" phldr="0"/>
      <dgm:spPr/>
      <dgm:t>
        <a:bodyPr/>
        <a:lstStyle/>
        <a:p>
          <a:r>
            <a:rPr lang="en-US" dirty="0"/>
            <a:t>Projekt-Holding II</a:t>
          </a:r>
        </a:p>
      </dgm:t>
    </dgm:pt>
    <dgm:pt modelId="{D4825FA8-E01B-4C81-9D48-65395C36449F}" type="parTrans" cxnId="{4C88651E-5220-460D-9E84-6E9EF852D1E1}">
      <dgm:prSet/>
      <dgm:spPr/>
      <dgm:t>
        <a:bodyPr/>
        <a:lstStyle/>
        <a:p>
          <a:endParaRPr lang="en-US"/>
        </a:p>
      </dgm:t>
    </dgm:pt>
    <dgm:pt modelId="{6DC9E1B3-7937-4F1F-97BF-C020CD21B215}" type="sibTrans" cxnId="{4C88651E-5220-460D-9E84-6E9EF852D1E1}">
      <dgm:prSet/>
      <dgm:spPr/>
      <dgm:t>
        <a:bodyPr/>
        <a:lstStyle/>
        <a:p>
          <a:endParaRPr lang="en-US"/>
        </a:p>
      </dgm:t>
    </dgm:pt>
    <dgm:pt modelId="{9E46E52E-6B50-40F1-B9D3-3D602FFC0438}">
      <dgm:prSet phldrT="[Text]" phldr="0"/>
      <dgm:spPr>
        <a:solidFill>
          <a:srgbClr val="00A56D"/>
        </a:solidFill>
      </dgm:spPr>
      <dgm:t>
        <a:bodyPr/>
        <a:lstStyle/>
        <a:p>
          <a:r>
            <a:rPr lang="en-US" dirty="0" err="1"/>
            <a:t>PropCo</a:t>
          </a:r>
          <a:endParaRPr lang="en-US" dirty="0"/>
        </a:p>
      </dgm:t>
    </dgm:pt>
    <dgm:pt modelId="{A154BD7C-0C1B-46E1-ACA6-E35A45B56498}" type="parTrans" cxnId="{E126A04D-438C-42B5-962B-5477A61E3EB7}">
      <dgm:prSet/>
      <dgm:spPr/>
      <dgm:t>
        <a:bodyPr/>
        <a:lstStyle/>
        <a:p>
          <a:endParaRPr lang="en-US"/>
        </a:p>
      </dgm:t>
    </dgm:pt>
    <dgm:pt modelId="{0C6F14CD-452A-4058-B090-707BE9537B70}" type="sibTrans" cxnId="{E126A04D-438C-42B5-962B-5477A61E3EB7}">
      <dgm:prSet/>
      <dgm:spPr/>
      <dgm:t>
        <a:bodyPr/>
        <a:lstStyle/>
        <a:p>
          <a:endParaRPr lang="en-US"/>
        </a:p>
      </dgm:t>
    </dgm:pt>
    <dgm:pt modelId="{2BDDACF9-512A-45EC-A31E-C2086E44477B}" type="asst">
      <dgm:prSet phldrT="[Text]" phldr="0"/>
      <dgm:spPr>
        <a:solidFill>
          <a:schemeClr val="accent4"/>
        </a:solidFill>
      </dgm:spPr>
      <dgm:t>
        <a:bodyPr/>
        <a:lstStyle/>
        <a:p>
          <a:r>
            <a:rPr lang="en-US" dirty="0" err="1"/>
            <a:t>ManagementCo</a:t>
          </a:r>
          <a:r>
            <a:rPr lang="en-US" dirty="0"/>
            <a:t> / </a:t>
          </a:r>
          <a:r>
            <a:rPr lang="en-US" dirty="0" err="1"/>
            <a:t>OpCo</a:t>
          </a:r>
          <a:endParaRPr lang="en-US" dirty="0"/>
        </a:p>
      </dgm:t>
    </dgm:pt>
    <dgm:pt modelId="{FFE90675-E138-4070-84D8-66F43F82C327}" type="parTrans" cxnId="{ED8668A6-BDC0-444F-97C1-F162995B17B2}">
      <dgm:prSet/>
      <dgm:spPr/>
      <dgm:t>
        <a:bodyPr/>
        <a:lstStyle/>
        <a:p>
          <a:endParaRPr lang="en-US"/>
        </a:p>
      </dgm:t>
    </dgm:pt>
    <dgm:pt modelId="{7D27F38F-9E49-4013-A4FA-95FD995B47EA}" type="sibTrans" cxnId="{ED8668A6-BDC0-444F-97C1-F162995B17B2}">
      <dgm:prSet/>
      <dgm:spPr/>
      <dgm:t>
        <a:bodyPr/>
        <a:lstStyle/>
        <a:p>
          <a:endParaRPr lang="en-US"/>
        </a:p>
      </dgm:t>
    </dgm:pt>
    <dgm:pt modelId="{FB31467D-8F8E-4133-B3F9-A9BAD3CDEE03}" type="pres">
      <dgm:prSet presAssocID="{CE91165C-DDB4-4EFC-814A-1699B5DB4FCA}" presName="hierChild1" presStyleCnt="0">
        <dgm:presLayoutVars>
          <dgm:orgChart val="1"/>
          <dgm:chPref val="1"/>
          <dgm:dir/>
          <dgm:animOne val="branch"/>
          <dgm:animLvl val="lvl"/>
          <dgm:resizeHandles/>
        </dgm:presLayoutVars>
      </dgm:prSet>
      <dgm:spPr/>
    </dgm:pt>
    <dgm:pt modelId="{4C527E11-ECF2-4ACF-BCF5-E70BBF89D729}" type="pres">
      <dgm:prSet presAssocID="{C2F07D20-6E49-4D1B-BEDC-4C3A56F3D50F}" presName="hierRoot1" presStyleCnt="0">
        <dgm:presLayoutVars>
          <dgm:hierBranch val="init"/>
        </dgm:presLayoutVars>
      </dgm:prSet>
      <dgm:spPr/>
    </dgm:pt>
    <dgm:pt modelId="{013F2387-6761-462D-9533-6BEDD1D12FCA}" type="pres">
      <dgm:prSet presAssocID="{C2F07D20-6E49-4D1B-BEDC-4C3A56F3D50F}" presName="rootComposite1" presStyleCnt="0"/>
      <dgm:spPr/>
    </dgm:pt>
    <dgm:pt modelId="{FDC7F86B-2223-4B88-B5F4-660BF381CB1D}" type="pres">
      <dgm:prSet presAssocID="{C2F07D20-6E49-4D1B-BEDC-4C3A56F3D50F}" presName="rootText1" presStyleLbl="node0" presStyleIdx="0" presStyleCnt="1">
        <dgm:presLayoutVars>
          <dgm:chPref val="3"/>
        </dgm:presLayoutVars>
      </dgm:prSet>
      <dgm:spPr/>
    </dgm:pt>
    <dgm:pt modelId="{864A8003-62AF-4B24-92D0-ABBA3985AC25}" type="pres">
      <dgm:prSet presAssocID="{C2F07D20-6E49-4D1B-BEDC-4C3A56F3D50F}" presName="rootConnector1" presStyleLbl="node1" presStyleIdx="0" presStyleCnt="0"/>
      <dgm:spPr/>
    </dgm:pt>
    <dgm:pt modelId="{BDDE074C-B33F-4A17-860D-EF403CDDF794}" type="pres">
      <dgm:prSet presAssocID="{C2F07D20-6E49-4D1B-BEDC-4C3A56F3D50F}" presName="hierChild2" presStyleCnt="0"/>
      <dgm:spPr/>
    </dgm:pt>
    <dgm:pt modelId="{50F89CD7-7C03-40D7-918C-7C5D389357D6}" type="pres">
      <dgm:prSet presAssocID="{FA6E33B9-CD4B-463E-BCBF-BF949B1F5E13}" presName="Name37" presStyleLbl="parChTrans1D2" presStyleIdx="0" presStyleCnt="4"/>
      <dgm:spPr/>
    </dgm:pt>
    <dgm:pt modelId="{7924BD06-4993-4DFC-AB00-77A68CAF6F97}" type="pres">
      <dgm:prSet presAssocID="{4949809B-7F75-4756-A8C3-A6B3BC101FFC}" presName="hierRoot2" presStyleCnt="0">
        <dgm:presLayoutVars>
          <dgm:hierBranch val="init"/>
        </dgm:presLayoutVars>
      </dgm:prSet>
      <dgm:spPr/>
    </dgm:pt>
    <dgm:pt modelId="{BB45C42D-0F7E-43DF-A930-5EA54CB6A17D}" type="pres">
      <dgm:prSet presAssocID="{4949809B-7F75-4756-A8C3-A6B3BC101FFC}" presName="rootComposite" presStyleCnt="0"/>
      <dgm:spPr/>
    </dgm:pt>
    <dgm:pt modelId="{275BB8D3-A1CB-4F8A-BC89-2BB7390EA2A7}" type="pres">
      <dgm:prSet presAssocID="{4949809B-7F75-4756-A8C3-A6B3BC101FFC}" presName="rootText" presStyleLbl="node2" presStyleIdx="0" presStyleCnt="2">
        <dgm:presLayoutVars>
          <dgm:chPref val="3"/>
        </dgm:presLayoutVars>
      </dgm:prSet>
      <dgm:spPr/>
    </dgm:pt>
    <dgm:pt modelId="{F89D85D7-A76F-4705-A014-A6586D78FBD6}" type="pres">
      <dgm:prSet presAssocID="{4949809B-7F75-4756-A8C3-A6B3BC101FFC}" presName="rootConnector" presStyleLbl="node2" presStyleIdx="0" presStyleCnt="2"/>
      <dgm:spPr/>
    </dgm:pt>
    <dgm:pt modelId="{5ED5B9B5-3A0C-4EA6-97D4-C1A48669CD92}" type="pres">
      <dgm:prSet presAssocID="{4949809B-7F75-4756-A8C3-A6B3BC101FFC}" presName="hierChild4" presStyleCnt="0"/>
      <dgm:spPr/>
    </dgm:pt>
    <dgm:pt modelId="{4DD51FB8-56C1-47A5-A60E-ECBA7157D404}" type="pres">
      <dgm:prSet presAssocID="{4F2262F5-36C0-4CA7-8DEB-C228DE6BD529}" presName="Name37" presStyleLbl="parChTrans1D3" presStyleIdx="0" presStyleCnt="4"/>
      <dgm:spPr/>
    </dgm:pt>
    <dgm:pt modelId="{D699F543-A5D6-4719-A436-529AC4008EA1}" type="pres">
      <dgm:prSet presAssocID="{98289300-F1D0-4B16-9F11-7A63A7BD7EF4}" presName="hierRoot2" presStyleCnt="0">
        <dgm:presLayoutVars>
          <dgm:hierBranch val="init"/>
        </dgm:presLayoutVars>
      </dgm:prSet>
      <dgm:spPr/>
    </dgm:pt>
    <dgm:pt modelId="{C08A3A89-10AC-47BE-9D89-D00DB7991ADF}" type="pres">
      <dgm:prSet presAssocID="{98289300-F1D0-4B16-9F11-7A63A7BD7EF4}" presName="rootComposite" presStyleCnt="0"/>
      <dgm:spPr/>
    </dgm:pt>
    <dgm:pt modelId="{4AFEA61F-FCFA-4FC9-BA10-0F836FC336B9}" type="pres">
      <dgm:prSet presAssocID="{98289300-F1D0-4B16-9F11-7A63A7BD7EF4}" presName="rootText" presStyleLbl="node3" presStyleIdx="0" presStyleCnt="4">
        <dgm:presLayoutVars>
          <dgm:chPref val="3"/>
        </dgm:presLayoutVars>
      </dgm:prSet>
      <dgm:spPr/>
    </dgm:pt>
    <dgm:pt modelId="{359D2969-43E0-41CD-8FF9-70702B8921CE}" type="pres">
      <dgm:prSet presAssocID="{98289300-F1D0-4B16-9F11-7A63A7BD7EF4}" presName="rootConnector" presStyleLbl="node3" presStyleIdx="0" presStyleCnt="4"/>
      <dgm:spPr/>
    </dgm:pt>
    <dgm:pt modelId="{4D9F164B-5A97-4EF6-914A-C41EA1B8865C}" type="pres">
      <dgm:prSet presAssocID="{98289300-F1D0-4B16-9F11-7A63A7BD7EF4}" presName="hierChild4" presStyleCnt="0"/>
      <dgm:spPr/>
    </dgm:pt>
    <dgm:pt modelId="{019DD890-DA37-4CE7-8E22-AD7DA4515B7C}" type="pres">
      <dgm:prSet presAssocID="{A44AADD0-E267-4D49-924D-C9F4D706871D}" presName="Name37" presStyleLbl="parChTrans1D4" presStyleIdx="0" presStyleCnt="4"/>
      <dgm:spPr/>
    </dgm:pt>
    <dgm:pt modelId="{90120B78-8154-4E6A-BBEE-C9865C9469D7}" type="pres">
      <dgm:prSet presAssocID="{87637112-B4E6-4F9E-9A04-A9E1E0833ED9}" presName="hierRoot2" presStyleCnt="0">
        <dgm:presLayoutVars>
          <dgm:hierBranch val="init"/>
        </dgm:presLayoutVars>
      </dgm:prSet>
      <dgm:spPr/>
    </dgm:pt>
    <dgm:pt modelId="{DFB8939C-EDC0-4F5F-B1B1-788390473E73}" type="pres">
      <dgm:prSet presAssocID="{87637112-B4E6-4F9E-9A04-A9E1E0833ED9}" presName="rootComposite" presStyleCnt="0"/>
      <dgm:spPr/>
    </dgm:pt>
    <dgm:pt modelId="{A8778F68-E049-4B3D-B0B2-2A8D908F0CDB}" type="pres">
      <dgm:prSet presAssocID="{87637112-B4E6-4F9E-9A04-A9E1E0833ED9}" presName="rootText" presStyleLbl="node4" presStyleIdx="0" presStyleCnt="4">
        <dgm:presLayoutVars>
          <dgm:chPref val="3"/>
        </dgm:presLayoutVars>
      </dgm:prSet>
      <dgm:spPr/>
    </dgm:pt>
    <dgm:pt modelId="{9BAE3981-7BFE-4C39-BD43-BFC4995AFFBD}" type="pres">
      <dgm:prSet presAssocID="{87637112-B4E6-4F9E-9A04-A9E1E0833ED9}" presName="rootConnector" presStyleLbl="node4" presStyleIdx="0" presStyleCnt="4"/>
      <dgm:spPr/>
    </dgm:pt>
    <dgm:pt modelId="{B42147F0-288B-42F1-9533-604AD362675A}" type="pres">
      <dgm:prSet presAssocID="{87637112-B4E6-4F9E-9A04-A9E1E0833ED9}" presName="hierChild4" presStyleCnt="0"/>
      <dgm:spPr/>
    </dgm:pt>
    <dgm:pt modelId="{0EF4A5D1-0176-4924-89FA-BC564524D9DE}" type="pres">
      <dgm:prSet presAssocID="{87637112-B4E6-4F9E-9A04-A9E1E0833ED9}" presName="hierChild5" presStyleCnt="0"/>
      <dgm:spPr/>
    </dgm:pt>
    <dgm:pt modelId="{7E68DAEF-2B21-4DF6-997D-65BAAA45BAA9}" type="pres">
      <dgm:prSet presAssocID="{98289300-F1D0-4B16-9F11-7A63A7BD7EF4}" presName="hierChild5" presStyleCnt="0"/>
      <dgm:spPr/>
    </dgm:pt>
    <dgm:pt modelId="{6CAEEDDA-4AAA-4E30-991C-EE28D8D1C99C}" type="pres">
      <dgm:prSet presAssocID="{DFF3ADDE-96B3-46AE-805C-23B7ECB2575E}" presName="Name37" presStyleLbl="parChTrans1D3" presStyleIdx="1" presStyleCnt="4"/>
      <dgm:spPr/>
    </dgm:pt>
    <dgm:pt modelId="{504B7954-01E3-4A96-90EC-8011A6610EB4}" type="pres">
      <dgm:prSet presAssocID="{623EDFAE-AF26-4D12-9166-22973E0E7896}" presName="hierRoot2" presStyleCnt="0">
        <dgm:presLayoutVars>
          <dgm:hierBranch val="init"/>
        </dgm:presLayoutVars>
      </dgm:prSet>
      <dgm:spPr/>
    </dgm:pt>
    <dgm:pt modelId="{0CA623D4-AE84-4A1F-AD2E-24704CC919E5}" type="pres">
      <dgm:prSet presAssocID="{623EDFAE-AF26-4D12-9166-22973E0E7896}" presName="rootComposite" presStyleCnt="0"/>
      <dgm:spPr/>
    </dgm:pt>
    <dgm:pt modelId="{5DB0C753-9E62-48C0-9452-6B3A33F80B72}" type="pres">
      <dgm:prSet presAssocID="{623EDFAE-AF26-4D12-9166-22973E0E7896}" presName="rootText" presStyleLbl="node3" presStyleIdx="1" presStyleCnt="4">
        <dgm:presLayoutVars>
          <dgm:chPref val="3"/>
        </dgm:presLayoutVars>
      </dgm:prSet>
      <dgm:spPr/>
    </dgm:pt>
    <dgm:pt modelId="{511D7075-20F1-4D5F-9D67-2C973EF9C19B}" type="pres">
      <dgm:prSet presAssocID="{623EDFAE-AF26-4D12-9166-22973E0E7896}" presName="rootConnector" presStyleLbl="node3" presStyleIdx="1" presStyleCnt="4"/>
      <dgm:spPr/>
    </dgm:pt>
    <dgm:pt modelId="{F9D5317B-EC81-4956-AD78-A23A375FBC02}" type="pres">
      <dgm:prSet presAssocID="{623EDFAE-AF26-4D12-9166-22973E0E7896}" presName="hierChild4" presStyleCnt="0"/>
      <dgm:spPr/>
    </dgm:pt>
    <dgm:pt modelId="{DDCD53EA-78BF-487E-868A-C990832B1D83}" type="pres">
      <dgm:prSet presAssocID="{74A60482-A4DC-4447-B894-74B532F76368}" presName="Name37" presStyleLbl="parChTrans1D4" presStyleIdx="1" presStyleCnt="4"/>
      <dgm:spPr/>
    </dgm:pt>
    <dgm:pt modelId="{A6933CCE-70BC-47D5-8FBE-259AA7BB0296}" type="pres">
      <dgm:prSet presAssocID="{BF83F212-A745-4FC0-BDD3-11516614B203}" presName="hierRoot2" presStyleCnt="0">
        <dgm:presLayoutVars>
          <dgm:hierBranch val="init"/>
        </dgm:presLayoutVars>
      </dgm:prSet>
      <dgm:spPr/>
    </dgm:pt>
    <dgm:pt modelId="{81D71EB4-3208-4155-AD9D-AE43A8C30AF8}" type="pres">
      <dgm:prSet presAssocID="{BF83F212-A745-4FC0-BDD3-11516614B203}" presName="rootComposite" presStyleCnt="0"/>
      <dgm:spPr/>
    </dgm:pt>
    <dgm:pt modelId="{D945429C-F1B9-4F5E-89E7-86D1FACE4CD6}" type="pres">
      <dgm:prSet presAssocID="{BF83F212-A745-4FC0-BDD3-11516614B203}" presName="rootText" presStyleLbl="node4" presStyleIdx="1" presStyleCnt="4">
        <dgm:presLayoutVars>
          <dgm:chPref val="3"/>
        </dgm:presLayoutVars>
      </dgm:prSet>
      <dgm:spPr/>
    </dgm:pt>
    <dgm:pt modelId="{99938066-3257-48FE-AAB1-04151E74C0DD}" type="pres">
      <dgm:prSet presAssocID="{BF83F212-A745-4FC0-BDD3-11516614B203}" presName="rootConnector" presStyleLbl="node4" presStyleIdx="1" presStyleCnt="4"/>
      <dgm:spPr/>
    </dgm:pt>
    <dgm:pt modelId="{BA84F531-D9AA-422D-BA18-A064F4F3A590}" type="pres">
      <dgm:prSet presAssocID="{BF83F212-A745-4FC0-BDD3-11516614B203}" presName="hierChild4" presStyleCnt="0"/>
      <dgm:spPr/>
    </dgm:pt>
    <dgm:pt modelId="{EF7F19FD-ACAD-4ADA-9768-8010D43587C7}" type="pres">
      <dgm:prSet presAssocID="{BF83F212-A745-4FC0-BDD3-11516614B203}" presName="hierChild5" presStyleCnt="0"/>
      <dgm:spPr/>
    </dgm:pt>
    <dgm:pt modelId="{C380A347-F048-471A-B62F-9496FE3DEE89}" type="pres">
      <dgm:prSet presAssocID="{623EDFAE-AF26-4D12-9166-22973E0E7896}" presName="hierChild5" presStyleCnt="0"/>
      <dgm:spPr/>
    </dgm:pt>
    <dgm:pt modelId="{694C3F28-283B-4DC0-9CDB-3A35AAAC019B}" type="pres">
      <dgm:prSet presAssocID="{4949809B-7F75-4756-A8C3-A6B3BC101FFC}" presName="hierChild5" presStyleCnt="0"/>
      <dgm:spPr/>
    </dgm:pt>
    <dgm:pt modelId="{1D19B0F1-7530-42FB-B92F-0FE7A100499A}" type="pres">
      <dgm:prSet presAssocID="{045A72C4-9E40-4768-8C38-DBB15D6DFA8C}" presName="Name37" presStyleLbl="parChTrans1D2" presStyleIdx="1" presStyleCnt="4"/>
      <dgm:spPr/>
    </dgm:pt>
    <dgm:pt modelId="{998B8958-406C-44A7-833B-C7DC3DA2626E}" type="pres">
      <dgm:prSet presAssocID="{A99C17F2-102F-4AF9-86C9-229910E3F176}" presName="hierRoot2" presStyleCnt="0">
        <dgm:presLayoutVars>
          <dgm:hierBranch val="init"/>
        </dgm:presLayoutVars>
      </dgm:prSet>
      <dgm:spPr/>
    </dgm:pt>
    <dgm:pt modelId="{CE56F088-8226-424A-86A6-91D024B5DFA8}" type="pres">
      <dgm:prSet presAssocID="{A99C17F2-102F-4AF9-86C9-229910E3F176}" presName="rootComposite" presStyleCnt="0"/>
      <dgm:spPr/>
    </dgm:pt>
    <dgm:pt modelId="{2196A77E-E910-4D97-A4FA-39E575D522E8}" type="pres">
      <dgm:prSet presAssocID="{A99C17F2-102F-4AF9-86C9-229910E3F176}" presName="rootText" presStyleLbl="node2" presStyleIdx="1" presStyleCnt="2" custLinFactNeighborX="0" custLinFactNeighborY="-204">
        <dgm:presLayoutVars>
          <dgm:chPref val="3"/>
        </dgm:presLayoutVars>
      </dgm:prSet>
      <dgm:spPr/>
    </dgm:pt>
    <dgm:pt modelId="{E03751CD-3E2C-4ED6-8798-F11F76E9810F}" type="pres">
      <dgm:prSet presAssocID="{A99C17F2-102F-4AF9-86C9-229910E3F176}" presName="rootConnector" presStyleLbl="node2" presStyleIdx="1" presStyleCnt="2"/>
      <dgm:spPr/>
    </dgm:pt>
    <dgm:pt modelId="{47CFAEE6-6986-455E-A7F4-076C2717E56F}" type="pres">
      <dgm:prSet presAssocID="{A99C17F2-102F-4AF9-86C9-229910E3F176}" presName="hierChild4" presStyleCnt="0"/>
      <dgm:spPr/>
    </dgm:pt>
    <dgm:pt modelId="{CE74D6A2-D766-4D69-955D-7D4685D6681C}" type="pres">
      <dgm:prSet presAssocID="{83EF8880-9964-46EE-8672-62453647DB47}" presName="Name37" presStyleLbl="parChTrans1D3" presStyleIdx="2" presStyleCnt="4"/>
      <dgm:spPr/>
    </dgm:pt>
    <dgm:pt modelId="{4CB89959-CFA5-412C-92EA-04377D34CBFC}" type="pres">
      <dgm:prSet presAssocID="{FAA9DB7B-F31C-4AE7-8908-80D22548DCEB}" presName="hierRoot2" presStyleCnt="0">
        <dgm:presLayoutVars>
          <dgm:hierBranch val="init"/>
        </dgm:presLayoutVars>
      </dgm:prSet>
      <dgm:spPr/>
    </dgm:pt>
    <dgm:pt modelId="{8E8C02B6-8925-4B2E-986F-F18C214CDA33}" type="pres">
      <dgm:prSet presAssocID="{FAA9DB7B-F31C-4AE7-8908-80D22548DCEB}" presName="rootComposite" presStyleCnt="0"/>
      <dgm:spPr/>
    </dgm:pt>
    <dgm:pt modelId="{98C40DEA-2E68-4607-98D4-7EDD8C6D70D9}" type="pres">
      <dgm:prSet presAssocID="{FAA9DB7B-F31C-4AE7-8908-80D22548DCEB}" presName="rootText" presStyleLbl="node3" presStyleIdx="2" presStyleCnt="4">
        <dgm:presLayoutVars>
          <dgm:chPref val="3"/>
        </dgm:presLayoutVars>
      </dgm:prSet>
      <dgm:spPr/>
    </dgm:pt>
    <dgm:pt modelId="{0449B5BD-10EB-43DD-B242-C0942DBFA8E9}" type="pres">
      <dgm:prSet presAssocID="{FAA9DB7B-F31C-4AE7-8908-80D22548DCEB}" presName="rootConnector" presStyleLbl="node3" presStyleIdx="2" presStyleCnt="4"/>
      <dgm:spPr/>
    </dgm:pt>
    <dgm:pt modelId="{08143893-1BD2-45C8-9837-4DA6BE50D8CA}" type="pres">
      <dgm:prSet presAssocID="{FAA9DB7B-F31C-4AE7-8908-80D22548DCEB}" presName="hierChild4" presStyleCnt="0"/>
      <dgm:spPr/>
    </dgm:pt>
    <dgm:pt modelId="{B0A693D8-F863-4BCE-A6D8-BA7DA671CE7B}" type="pres">
      <dgm:prSet presAssocID="{7F40706F-B4F2-4F52-BDE9-A49F4D4C47A8}" presName="Name37" presStyleLbl="parChTrans1D4" presStyleIdx="2" presStyleCnt="4"/>
      <dgm:spPr/>
    </dgm:pt>
    <dgm:pt modelId="{EDCFF16B-BD51-4B33-8FEC-151FA282EFFE}" type="pres">
      <dgm:prSet presAssocID="{5B535D1C-89A8-40AB-81A4-A6B4777D7A6B}" presName="hierRoot2" presStyleCnt="0">
        <dgm:presLayoutVars>
          <dgm:hierBranch val="init"/>
        </dgm:presLayoutVars>
      </dgm:prSet>
      <dgm:spPr/>
    </dgm:pt>
    <dgm:pt modelId="{4BEEE4FE-498A-490F-9606-CC2A5007EC78}" type="pres">
      <dgm:prSet presAssocID="{5B535D1C-89A8-40AB-81A4-A6B4777D7A6B}" presName="rootComposite" presStyleCnt="0"/>
      <dgm:spPr/>
    </dgm:pt>
    <dgm:pt modelId="{7DB025C3-7321-4AE1-9895-93F7A3BF43CF}" type="pres">
      <dgm:prSet presAssocID="{5B535D1C-89A8-40AB-81A4-A6B4777D7A6B}" presName="rootText" presStyleLbl="node4" presStyleIdx="2" presStyleCnt="4">
        <dgm:presLayoutVars>
          <dgm:chPref val="3"/>
        </dgm:presLayoutVars>
      </dgm:prSet>
      <dgm:spPr/>
    </dgm:pt>
    <dgm:pt modelId="{F9F6DF51-9EA2-4763-9211-7FA036875ABC}" type="pres">
      <dgm:prSet presAssocID="{5B535D1C-89A8-40AB-81A4-A6B4777D7A6B}" presName="rootConnector" presStyleLbl="node4" presStyleIdx="2" presStyleCnt="4"/>
      <dgm:spPr/>
    </dgm:pt>
    <dgm:pt modelId="{4B2AC9BD-493C-44D3-8841-03986A5A387A}" type="pres">
      <dgm:prSet presAssocID="{5B535D1C-89A8-40AB-81A4-A6B4777D7A6B}" presName="hierChild4" presStyleCnt="0"/>
      <dgm:spPr/>
    </dgm:pt>
    <dgm:pt modelId="{91FCF941-5595-435D-8C56-C29D3FEC6DD0}" type="pres">
      <dgm:prSet presAssocID="{5B535D1C-89A8-40AB-81A4-A6B4777D7A6B}" presName="hierChild5" presStyleCnt="0"/>
      <dgm:spPr/>
    </dgm:pt>
    <dgm:pt modelId="{CC666574-0E9A-43D9-90A9-2F52CB1FBCBF}" type="pres">
      <dgm:prSet presAssocID="{FAA9DB7B-F31C-4AE7-8908-80D22548DCEB}" presName="hierChild5" presStyleCnt="0"/>
      <dgm:spPr/>
    </dgm:pt>
    <dgm:pt modelId="{C0C1D707-5975-4F25-ACB1-15398707BC48}" type="pres">
      <dgm:prSet presAssocID="{D4825FA8-E01B-4C81-9D48-65395C36449F}" presName="Name37" presStyleLbl="parChTrans1D3" presStyleIdx="3" presStyleCnt="4"/>
      <dgm:spPr/>
    </dgm:pt>
    <dgm:pt modelId="{C140535C-C6CD-42BA-8029-2EBF529DF479}" type="pres">
      <dgm:prSet presAssocID="{5F915BBB-FC63-4311-87D3-AD9D22DCC17D}" presName="hierRoot2" presStyleCnt="0">
        <dgm:presLayoutVars>
          <dgm:hierBranch val="init"/>
        </dgm:presLayoutVars>
      </dgm:prSet>
      <dgm:spPr/>
    </dgm:pt>
    <dgm:pt modelId="{800EDEA8-EF2E-4569-9DA1-E11CF92F7EC5}" type="pres">
      <dgm:prSet presAssocID="{5F915BBB-FC63-4311-87D3-AD9D22DCC17D}" presName="rootComposite" presStyleCnt="0"/>
      <dgm:spPr/>
    </dgm:pt>
    <dgm:pt modelId="{16E75C0C-D75F-41ED-BEE3-BC91A5E03215}" type="pres">
      <dgm:prSet presAssocID="{5F915BBB-FC63-4311-87D3-AD9D22DCC17D}" presName="rootText" presStyleLbl="node3" presStyleIdx="3" presStyleCnt="4">
        <dgm:presLayoutVars>
          <dgm:chPref val="3"/>
        </dgm:presLayoutVars>
      </dgm:prSet>
      <dgm:spPr/>
    </dgm:pt>
    <dgm:pt modelId="{E8785426-5965-49BD-98CF-CF0B35A13ABF}" type="pres">
      <dgm:prSet presAssocID="{5F915BBB-FC63-4311-87D3-AD9D22DCC17D}" presName="rootConnector" presStyleLbl="node3" presStyleIdx="3" presStyleCnt="4"/>
      <dgm:spPr/>
    </dgm:pt>
    <dgm:pt modelId="{313482A8-1806-4990-AF4D-ADD751849BA2}" type="pres">
      <dgm:prSet presAssocID="{5F915BBB-FC63-4311-87D3-AD9D22DCC17D}" presName="hierChild4" presStyleCnt="0"/>
      <dgm:spPr/>
    </dgm:pt>
    <dgm:pt modelId="{32FB71F3-5E42-4333-8613-32519AF61A9D}" type="pres">
      <dgm:prSet presAssocID="{A154BD7C-0C1B-46E1-ACA6-E35A45B56498}" presName="Name37" presStyleLbl="parChTrans1D4" presStyleIdx="3" presStyleCnt="4"/>
      <dgm:spPr/>
    </dgm:pt>
    <dgm:pt modelId="{CC991A78-DCAE-49F9-A072-71C1727DD398}" type="pres">
      <dgm:prSet presAssocID="{9E46E52E-6B50-40F1-B9D3-3D602FFC0438}" presName="hierRoot2" presStyleCnt="0">
        <dgm:presLayoutVars>
          <dgm:hierBranch val="init"/>
        </dgm:presLayoutVars>
      </dgm:prSet>
      <dgm:spPr/>
    </dgm:pt>
    <dgm:pt modelId="{AE530E7E-1A04-4FB7-8F26-AC296BF56005}" type="pres">
      <dgm:prSet presAssocID="{9E46E52E-6B50-40F1-B9D3-3D602FFC0438}" presName="rootComposite" presStyleCnt="0"/>
      <dgm:spPr/>
    </dgm:pt>
    <dgm:pt modelId="{E9849165-1CC0-4EE0-83C1-2C107D01B738}" type="pres">
      <dgm:prSet presAssocID="{9E46E52E-6B50-40F1-B9D3-3D602FFC0438}" presName="rootText" presStyleLbl="node4" presStyleIdx="3" presStyleCnt="4">
        <dgm:presLayoutVars>
          <dgm:chPref val="3"/>
        </dgm:presLayoutVars>
      </dgm:prSet>
      <dgm:spPr/>
    </dgm:pt>
    <dgm:pt modelId="{7F155914-A15D-4A84-95A6-D13AD9EA09EB}" type="pres">
      <dgm:prSet presAssocID="{9E46E52E-6B50-40F1-B9D3-3D602FFC0438}" presName="rootConnector" presStyleLbl="node4" presStyleIdx="3" presStyleCnt="4"/>
      <dgm:spPr/>
    </dgm:pt>
    <dgm:pt modelId="{962659B8-55A9-4AC1-A272-48FA9C0CBEBE}" type="pres">
      <dgm:prSet presAssocID="{9E46E52E-6B50-40F1-B9D3-3D602FFC0438}" presName="hierChild4" presStyleCnt="0"/>
      <dgm:spPr/>
    </dgm:pt>
    <dgm:pt modelId="{9744C69C-EA17-432F-A6B8-1E627EDD3988}" type="pres">
      <dgm:prSet presAssocID="{9E46E52E-6B50-40F1-B9D3-3D602FFC0438}" presName="hierChild5" presStyleCnt="0"/>
      <dgm:spPr/>
    </dgm:pt>
    <dgm:pt modelId="{CAD7A22A-AE0F-4E1E-9F49-F48CB1E4FC1B}" type="pres">
      <dgm:prSet presAssocID="{5F915BBB-FC63-4311-87D3-AD9D22DCC17D}" presName="hierChild5" presStyleCnt="0"/>
      <dgm:spPr/>
    </dgm:pt>
    <dgm:pt modelId="{73BDC175-409F-49FF-8263-9019115E2053}" type="pres">
      <dgm:prSet presAssocID="{A99C17F2-102F-4AF9-86C9-229910E3F176}" presName="hierChild5" presStyleCnt="0"/>
      <dgm:spPr/>
    </dgm:pt>
    <dgm:pt modelId="{5D76669F-B8B7-432D-8468-1F6934922EE4}" type="pres">
      <dgm:prSet presAssocID="{C2F07D20-6E49-4D1B-BEDC-4C3A56F3D50F}" presName="hierChild3" presStyleCnt="0"/>
      <dgm:spPr/>
    </dgm:pt>
    <dgm:pt modelId="{4B5059C8-B5B6-4B2B-9F2B-70FFD7B9366C}" type="pres">
      <dgm:prSet presAssocID="{009D529F-2372-4158-B90E-54D0F60707E5}" presName="Name111" presStyleLbl="parChTrans1D2" presStyleIdx="2" presStyleCnt="4"/>
      <dgm:spPr/>
    </dgm:pt>
    <dgm:pt modelId="{07BB6CC5-6A0C-4308-8638-A1D93256F5D0}" type="pres">
      <dgm:prSet presAssocID="{A54631EB-64F8-4C67-8469-C3860466B8EE}" presName="hierRoot3" presStyleCnt="0">
        <dgm:presLayoutVars>
          <dgm:hierBranch val="init"/>
        </dgm:presLayoutVars>
      </dgm:prSet>
      <dgm:spPr/>
    </dgm:pt>
    <dgm:pt modelId="{207BF552-4A81-4B51-8125-A95C2C1D1BF1}" type="pres">
      <dgm:prSet presAssocID="{A54631EB-64F8-4C67-8469-C3860466B8EE}" presName="rootComposite3" presStyleCnt="0"/>
      <dgm:spPr/>
    </dgm:pt>
    <dgm:pt modelId="{AD1D1EC9-B0D5-4989-B63C-AE98CD2CF81A}" type="pres">
      <dgm:prSet presAssocID="{A54631EB-64F8-4C67-8469-C3860466B8EE}" presName="rootText3" presStyleLbl="asst1" presStyleIdx="0" presStyleCnt="2">
        <dgm:presLayoutVars>
          <dgm:chPref val="3"/>
        </dgm:presLayoutVars>
      </dgm:prSet>
      <dgm:spPr/>
    </dgm:pt>
    <dgm:pt modelId="{2DDA0E6C-8448-413C-9BFC-1431B494F851}" type="pres">
      <dgm:prSet presAssocID="{A54631EB-64F8-4C67-8469-C3860466B8EE}" presName="rootConnector3" presStyleLbl="asst1" presStyleIdx="0" presStyleCnt="2"/>
      <dgm:spPr/>
    </dgm:pt>
    <dgm:pt modelId="{FF3B2DE8-F351-43FA-86B3-E18FF70F8608}" type="pres">
      <dgm:prSet presAssocID="{A54631EB-64F8-4C67-8469-C3860466B8EE}" presName="hierChild6" presStyleCnt="0"/>
      <dgm:spPr/>
    </dgm:pt>
    <dgm:pt modelId="{D73DB181-DEF8-49E7-9F2A-87C31E40C79A}" type="pres">
      <dgm:prSet presAssocID="{A54631EB-64F8-4C67-8469-C3860466B8EE}" presName="hierChild7" presStyleCnt="0"/>
      <dgm:spPr/>
    </dgm:pt>
    <dgm:pt modelId="{38408775-7FFF-4C98-95A1-57A05D0785CC}" type="pres">
      <dgm:prSet presAssocID="{FFE90675-E138-4070-84D8-66F43F82C327}" presName="Name111" presStyleLbl="parChTrans1D2" presStyleIdx="3" presStyleCnt="4"/>
      <dgm:spPr/>
    </dgm:pt>
    <dgm:pt modelId="{3B16EDF5-0FB4-4F02-911E-99E86D358B5F}" type="pres">
      <dgm:prSet presAssocID="{2BDDACF9-512A-45EC-A31E-C2086E44477B}" presName="hierRoot3" presStyleCnt="0">
        <dgm:presLayoutVars>
          <dgm:hierBranch val="init"/>
        </dgm:presLayoutVars>
      </dgm:prSet>
      <dgm:spPr/>
    </dgm:pt>
    <dgm:pt modelId="{0164F1EB-4247-43CF-A89F-80C8990A6090}" type="pres">
      <dgm:prSet presAssocID="{2BDDACF9-512A-45EC-A31E-C2086E44477B}" presName="rootComposite3" presStyleCnt="0"/>
      <dgm:spPr/>
    </dgm:pt>
    <dgm:pt modelId="{871CF0FC-95AE-4463-911B-E1F2C28EBD1F}" type="pres">
      <dgm:prSet presAssocID="{2BDDACF9-512A-45EC-A31E-C2086E44477B}" presName="rootText3" presStyleLbl="asst1" presStyleIdx="1" presStyleCnt="2">
        <dgm:presLayoutVars>
          <dgm:chPref val="3"/>
        </dgm:presLayoutVars>
      </dgm:prSet>
      <dgm:spPr/>
    </dgm:pt>
    <dgm:pt modelId="{A73023B7-DF00-43FC-828E-77B1ED595244}" type="pres">
      <dgm:prSet presAssocID="{2BDDACF9-512A-45EC-A31E-C2086E44477B}" presName="rootConnector3" presStyleLbl="asst1" presStyleIdx="1" presStyleCnt="2"/>
      <dgm:spPr/>
    </dgm:pt>
    <dgm:pt modelId="{9D776FB4-E083-4FDE-992F-C8A55351953C}" type="pres">
      <dgm:prSet presAssocID="{2BDDACF9-512A-45EC-A31E-C2086E44477B}" presName="hierChild6" presStyleCnt="0"/>
      <dgm:spPr/>
    </dgm:pt>
    <dgm:pt modelId="{8429B9C5-150D-4430-998A-AB502FA8FC72}" type="pres">
      <dgm:prSet presAssocID="{2BDDACF9-512A-45EC-A31E-C2086E44477B}" presName="hierChild7" presStyleCnt="0"/>
      <dgm:spPr/>
    </dgm:pt>
  </dgm:ptLst>
  <dgm:cxnLst>
    <dgm:cxn modelId="{D9DA2802-4091-484B-8176-81BB790425C8}" type="presOf" srcId="{2BDDACF9-512A-45EC-A31E-C2086E44477B}" destId="{871CF0FC-95AE-4463-911B-E1F2C28EBD1F}" srcOrd="0" destOrd="0" presId="urn:microsoft.com/office/officeart/2005/8/layout/orgChart1"/>
    <dgm:cxn modelId="{ECD99F04-E1B1-4593-AAC5-04D94D239B9B}" type="presOf" srcId="{C2F07D20-6E49-4D1B-BEDC-4C3A56F3D50F}" destId="{FDC7F86B-2223-4B88-B5F4-660BF381CB1D}" srcOrd="0" destOrd="0" presId="urn:microsoft.com/office/officeart/2005/8/layout/orgChart1"/>
    <dgm:cxn modelId="{60419611-95AB-4EA4-98C8-CE42CCD63754}" type="presOf" srcId="{C2F07D20-6E49-4D1B-BEDC-4C3A56F3D50F}" destId="{864A8003-62AF-4B24-92D0-ABBA3985AC25}" srcOrd="1" destOrd="0" presId="urn:microsoft.com/office/officeart/2005/8/layout/orgChart1"/>
    <dgm:cxn modelId="{4C88651E-5220-460D-9E84-6E9EF852D1E1}" srcId="{A99C17F2-102F-4AF9-86C9-229910E3F176}" destId="{5F915BBB-FC63-4311-87D3-AD9D22DCC17D}" srcOrd="1" destOrd="0" parTransId="{D4825FA8-E01B-4C81-9D48-65395C36449F}" sibTransId="{6DC9E1B3-7937-4F1F-97BF-C020CD21B215}"/>
    <dgm:cxn modelId="{5C79811F-7537-4B6C-B330-A255FC55F691}" type="presOf" srcId="{D4825FA8-E01B-4C81-9D48-65395C36449F}" destId="{C0C1D707-5975-4F25-ACB1-15398707BC48}" srcOrd="0" destOrd="0" presId="urn:microsoft.com/office/officeart/2005/8/layout/orgChart1"/>
    <dgm:cxn modelId="{0BE9C92A-F54F-4FF9-BDE0-26F6C80C689F}" type="presOf" srcId="{DFF3ADDE-96B3-46AE-805C-23B7ECB2575E}" destId="{6CAEEDDA-4AAA-4E30-991C-EE28D8D1C99C}" srcOrd="0" destOrd="0" presId="urn:microsoft.com/office/officeart/2005/8/layout/orgChart1"/>
    <dgm:cxn modelId="{65AAE42F-A72C-4644-A19F-616E7BDFEB7D}" srcId="{C2F07D20-6E49-4D1B-BEDC-4C3A56F3D50F}" destId="{4949809B-7F75-4756-A8C3-A6B3BC101FFC}" srcOrd="2" destOrd="0" parTransId="{FA6E33B9-CD4B-463E-BCBF-BF949B1F5E13}" sibTransId="{A41AE206-310F-4C5E-BB86-CDA0BE524A42}"/>
    <dgm:cxn modelId="{648BC538-2185-4B05-BAF3-BDBDB7A35829}" type="presOf" srcId="{87637112-B4E6-4F9E-9A04-A9E1E0833ED9}" destId="{A8778F68-E049-4B3D-B0B2-2A8D908F0CDB}" srcOrd="0" destOrd="0" presId="urn:microsoft.com/office/officeart/2005/8/layout/orgChart1"/>
    <dgm:cxn modelId="{EE83443D-CA3A-4051-B09A-2970B306C9DF}" type="presOf" srcId="{BF83F212-A745-4FC0-BDD3-11516614B203}" destId="{99938066-3257-48FE-AAB1-04151E74C0DD}" srcOrd="1" destOrd="0" presId="urn:microsoft.com/office/officeart/2005/8/layout/orgChart1"/>
    <dgm:cxn modelId="{DE1C2640-A618-435B-B724-046CA4679BBA}" type="presOf" srcId="{A99C17F2-102F-4AF9-86C9-229910E3F176}" destId="{E03751CD-3E2C-4ED6-8798-F11F76E9810F}" srcOrd="1" destOrd="0" presId="urn:microsoft.com/office/officeart/2005/8/layout/orgChart1"/>
    <dgm:cxn modelId="{0549F55C-1A8F-4C1A-9B8F-985B55297715}" type="presOf" srcId="{5B535D1C-89A8-40AB-81A4-A6B4777D7A6B}" destId="{F9F6DF51-9EA2-4763-9211-7FA036875ABC}" srcOrd="1" destOrd="0" presId="urn:microsoft.com/office/officeart/2005/8/layout/orgChart1"/>
    <dgm:cxn modelId="{C60EC943-A55A-4CB4-BB2A-99EBECD5E7B1}" type="presOf" srcId="{74A60482-A4DC-4447-B894-74B532F76368}" destId="{DDCD53EA-78BF-487E-868A-C990832B1D83}" srcOrd="0" destOrd="0" presId="urn:microsoft.com/office/officeart/2005/8/layout/orgChart1"/>
    <dgm:cxn modelId="{7544A448-5BC4-4D89-80E0-CAEFD8334F81}" srcId="{A99C17F2-102F-4AF9-86C9-229910E3F176}" destId="{FAA9DB7B-F31C-4AE7-8908-80D22548DCEB}" srcOrd="0" destOrd="0" parTransId="{83EF8880-9964-46EE-8672-62453647DB47}" sibTransId="{2D0E49BD-632B-4788-8FA2-7576A192F3E9}"/>
    <dgm:cxn modelId="{8FBF8349-12C2-4B8F-88DC-5ED221923AE4}" type="presOf" srcId="{A154BD7C-0C1B-46E1-ACA6-E35A45B56498}" destId="{32FB71F3-5E42-4333-8613-32519AF61A9D}" srcOrd="0" destOrd="0" presId="urn:microsoft.com/office/officeart/2005/8/layout/orgChart1"/>
    <dgm:cxn modelId="{31303A6A-16AF-4FE9-8A19-A24CB7B45508}" type="presOf" srcId="{CE91165C-DDB4-4EFC-814A-1699B5DB4FCA}" destId="{FB31467D-8F8E-4133-B3F9-A9BAD3CDEE03}" srcOrd="0" destOrd="0" presId="urn:microsoft.com/office/officeart/2005/8/layout/orgChart1"/>
    <dgm:cxn modelId="{B603B46A-188E-412D-9630-F4A298E7A6C6}" srcId="{C2F07D20-6E49-4D1B-BEDC-4C3A56F3D50F}" destId="{A54631EB-64F8-4C67-8469-C3860466B8EE}" srcOrd="0" destOrd="0" parTransId="{009D529F-2372-4158-B90E-54D0F60707E5}" sibTransId="{4548E7E6-89AD-4885-9DAC-CBC4BB7222F6}"/>
    <dgm:cxn modelId="{7BAC7E6D-5002-4408-B68C-17F3A80AE97B}" type="presOf" srcId="{9E46E52E-6B50-40F1-B9D3-3D602FFC0438}" destId="{E9849165-1CC0-4EE0-83C1-2C107D01B738}" srcOrd="0" destOrd="0" presId="urn:microsoft.com/office/officeart/2005/8/layout/orgChart1"/>
    <dgm:cxn modelId="{E126A04D-438C-42B5-962B-5477A61E3EB7}" srcId="{5F915BBB-FC63-4311-87D3-AD9D22DCC17D}" destId="{9E46E52E-6B50-40F1-B9D3-3D602FFC0438}" srcOrd="0" destOrd="0" parTransId="{A154BD7C-0C1B-46E1-ACA6-E35A45B56498}" sibTransId="{0C6F14CD-452A-4058-B090-707BE9537B70}"/>
    <dgm:cxn modelId="{BE0D7E6E-7CD2-4B8D-A690-E5E4170C0FFA}" type="presOf" srcId="{87637112-B4E6-4F9E-9A04-A9E1E0833ED9}" destId="{9BAE3981-7BFE-4C39-BD43-BFC4995AFFBD}" srcOrd="1" destOrd="0" presId="urn:microsoft.com/office/officeart/2005/8/layout/orgChart1"/>
    <dgm:cxn modelId="{45E6E570-4754-4CC8-A3AB-61F6DE18EA3C}" type="presOf" srcId="{009D529F-2372-4158-B90E-54D0F60707E5}" destId="{4B5059C8-B5B6-4B2B-9F2B-70FFD7B9366C}" srcOrd="0" destOrd="0" presId="urn:microsoft.com/office/officeart/2005/8/layout/orgChart1"/>
    <dgm:cxn modelId="{76C09173-045E-4D14-942F-5CE829036F4A}" srcId="{FAA9DB7B-F31C-4AE7-8908-80D22548DCEB}" destId="{5B535D1C-89A8-40AB-81A4-A6B4777D7A6B}" srcOrd="0" destOrd="0" parTransId="{7F40706F-B4F2-4F52-BDE9-A49F4D4C47A8}" sibTransId="{7FFE60EF-AE5F-45CD-9DC8-891266990225}"/>
    <dgm:cxn modelId="{AD33A074-44F6-41B3-BEBA-E0A1D0CD53C6}" type="presOf" srcId="{FA6E33B9-CD4B-463E-BCBF-BF949B1F5E13}" destId="{50F89CD7-7C03-40D7-918C-7C5D389357D6}" srcOrd="0" destOrd="0" presId="urn:microsoft.com/office/officeart/2005/8/layout/orgChart1"/>
    <dgm:cxn modelId="{12EB7B5A-DA8E-420C-A281-78CA6FB32ACF}" type="presOf" srcId="{A54631EB-64F8-4C67-8469-C3860466B8EE}" destId="{AD1D1EC9-B0D5-4989-B63C-AE98CD2CF81A}" srcOrd="0" destOrd="0" presId="urn:microsoft.com/office/officeart/2005/8/layout/orgChart1"/>
    <dgm:cxn modelId="{D1A21E7C-7A74-4B16-A09E-4987A77CB418}" type="presOf" srcId="{98289300-F1D0-4B16-9F11-7A63A7BD7EF4}" destId="{359D2969-43E0-41CD-8FF9-70702B8921CE}" srcOrd="1" destOrd="0" presId="urn:microsoft.com/office/officeart/2005/8/layout/orgChart1"/>
    <dgm:cxn modelId="{194C957D-2BAC-4A0A-AAD6-07F422734277}" type="presOf" srcId="{BF83F212-A745-4FC0-BDD3-11516614B203}" destId="{D945429C-F1B9-4F5E-89E7-86D1FACE4CD6}" srcOrd="0" destOrd="0" presId="urn:microsoft.com/office/officeart/2005/8/layout/orgChart1"/>
    <dgm:cxn modelId="{449EFB82-4BD3-41ED-BADB-9ECDAE9E5560}" type="presOf" srcId="{9E46E52E-6B50-40F1-B9D3-3D602FFC0438}" destId="{7F155914-A15D-4A84-95A6-D13AD9EA09EB}" srcOrd="1" destOrd="0" presId="urn:microsoft.com/office/officeart/2005/8/layout/orgChart1"/>
    <dgm:cxn modelId="{4204EB86-16D6-48A5-AB0E-D2837B0FEB0A}" srcId="{623EDFAE-AF26-4D12-9166-22973E0E7896}" destId="{BF83F212-A745-4FC0-BDD3-11516614B203}" srcOrd="0" destOrd="0" parTransId="{74A60482-A4DC-4447-B894-74B532F76368}" sibTransId="{0F868850-FAB6-4CE8-B765-B0F54F619199}"/>
    <dgm:cxn modelId="{D3C18B99-453B-4ACF-A983-5E9F174FF058}" type="presOf" srcId="{5F915BBB-FC63-4311-87D3-AD9D22DCC17D}" destId="{16E75C0C-D75F-41ED-BEE3-BC91A5E03215}" srcOrd="0" destOrd="0" presId="urn:microsoft.com/office/officeart/2005/8/layout/orgChart1"/>
    <dgm:cxn modelId="{F476C29C-6C60-4242-B044-42A5DC54EABD}" type="presOf" srcId="{83EF8880-9964-46EE-8672-62453647DB47}" destId="{CE74D6A2-D766-4D69-955D-7D4685D6681C}" srcOrd="0" destOrd="0" presId="urn:microsoft.com/office/officeart/2005/8/layout/orgChart1"/>
    <dgm:cxn modelId="{34A2BCA1-A711-498C-98A5-6CFC6B20CDA1}" type="presOf" srcId="{4F2262F5-36C0-4CA7-8DEB-C228DE6BD529}" destId="{4DD51FB8-56C1-47A5-A60E-ECBA7157D404}" srcOrd="0" destOrd="0" presId="urn:microsoft.com/office/officeart/2005/8/layout/orgChart1"/>
    <dgm:cxn modelId="{CD48CFA5-A68F-4FEB-992C-0EE2277B1BDC}" srcId="{CE91165C-DDB4-4EFC-814A-1699B5DB4FCA}" destId="{C2F07D20-6E49-4D1B-BEDC-4C3A56F3D50F}" srcOrd="0" destOrd="0" parTransId="{5734C9C7-5E20-4FEB-9D95-88B9D231D26D}" sibTransId="{35D8AFDC-A6C4-4166-BEFA-35FA7170703A}"/>
    <dgm:cxn modelId="{ED8668A6-BDC0-444F-97C1-F162995B17B2}" srcId="{C2F07D20-6E49-4D1B-BEDC-4C3A56F3D50F}" destId="{2BDDACF9-512A-45EC-A31E-C2086E44477B}" srcOrd="1" destOrd="0" parTransId="{FFE90675-E138-4070-84D8-66F43F82C327}" sibTransId="{7D27F38F-9E49-4013-A4FA-95FD995B47EA}"/>
    <dgm:cxn modelId="{F6B43CA7-0BEF-466E-A627-F12EC2EA5783}" srcId="{4949809B-7F75-4756-A8C3-A6B3BC101FFC}" destId="{98289300-F1D0-4B16-9F11-7A63A7BD7EF4}" srcOrd="0" destOrd="0" parTransId="{4F2262F5-36C0-4CA7-8DEB-C228DE6BD529}" sibTransId="{7B7D4912-18AC-4E09-BBFC-7AE66D1C34AF}"/>
    <dgm:cxn modelId="{38F08EB1-EF10-4B31-8B23-7F93742C29F8}" type="presOf" srcId="{5F915BBB-FC63-4311-87D3-AD9D22DCC17D}" destId="{E8785426-5965-49BD-98CF-CF0B35A13ABF}" srcOrd="1" destOrd="0" presId="urn:microsoft.com/office/officeart/2005/8/layout/orgChart1"/>
    <dgm:cxn modelId="{191712BA-D4E7-40E4-BA6D-3D9B253E6193}" type="presOf" srcId="{623EDFAE-AF26-4D12-9166-22973E0E7896}" destId="{5DB0C753-9E62-48C0-9452-6B3A33F80B72}" srcOrd="0" destOrd="0" presId="urn:microsoft.com/office/officeart/2005/8/layout/orgChart1"/>
    <dgm:cxn modelId="{A6A72DBA-307A-442E-96CE-7975D6010614}" type="presOf" srcId="{4949809B-7F75-4756-A8C3-A6B3BC101FFC}" destId="{275BB8D3-A1CB-4F8A-BC89-2BB7390EA2A7}" srcOrd="0" destOrd="0" presId="urn:microsoft.com/office/officeart/2005/8/layout/orgChart1"/>
    <dgm:cxn modelId="{3F4651C0-F048-4A26-86A1-F90E036C5892}" type="presOf" srcId="{A99C17F2-102F-4AF9-86C9-229910E3F176}" destId="{2196A77E-E910-4D97-A4FA-39E575D522E8}" srcOrd="0" destOrd="0" presId="urn:microsoft.com/office/officeart/2005/8/layout/orgChart1"/>
    <dgm:cxn modelId="{D84A8AC0-D808-4028-BFE5-207AFDA1D885}" type="presOf" srcId="{98289300-F1D0-4B16-9F11-7A63A7BD7EF4}" destId="{4AFEA61F-FCFA-4FC9-BA10-0F836FC336B9}" srcOrd="0" destOrd="0" presId="urn:microsoft.com/office/officeart/2005/8/layout/orgChart1"/>
    <dgm:cxn modelId="{2812B0D3-7F7B-4640-9580-7027E3902269}" type="presOf" srcId="{FAA9DB7B-F31C-4AE7-8908-80D22548DCEB}" destId="{0449B5BD-10EB-43DD-B242-C0942DBFA8E9}" srcOrd="1" destOrd="0" presId="urn:microsoft.com/office/officeart/2005/8/layout/orgChart1"/>
    <dgm:cxn modelId="{3EF40AD5-CA66-4D7F-8854-70C5C6E4BB55}" type="presOf" srcId="{FAA9DB7B-F31C-4AE7-8908-80D22548DCEB}" destId="{98C40DEA-2E68-4607-98D4-7EDD8C6D70D9}" srcOrd="0" destOrd="0" presId="urn:microsoft.com/office/officeart/2005/8/layout/orgChart1"/>
    <dgm:cxn modelId="{F988A8DB-22E2-4D59-9B89-08E609BF718E}" type="presOf" srcId="{A54631EB-64F8-4C67-8469-C3860466B8EE}" destId="{2DDA0E6C-8448-413C-9BFC-1431B494F851}" srcOrd="1" destOrd="0" presId="urn:microsoft.com/office/officeart/2005/8/layout/orgChart1"/>
    <dgm:cxn modelId="{39EDE0DD-CFE1-47B5-A19B-D1DDCE01CDDC}" type="presOf" srcId="{623EDFAE-AF26-4D12-9166-22973E0E7896}" destId="{511D7075-20F1-4D5F-9D67-2C973EF9C19B}" srcOrd="1" destOrd="0" presId="urn:microsoft.com/office/officeart/2005/8/layout/orgChart1"/>
    <dgm:cxn modelId="{A1AECEDF-0004-4FE2-8488-8F4EF3DBAC2B}" type="presOf" srcId="{4949809B-7F75-4756-A8C3-A6B3BC101FFC}" destId="{F89D85D7-A76F-4705-A014-A6586D78FBD6}" srcOrd="1" destOrd="0" presId="urn:microsoft.com/office/officeart/2005/8/layout/orgChart1"/>
    <dgm:cxn modelId="{37CB9CE6-6BEF-438B-9D47-32B8F6B43A5B}" type="presOf" srcId="{045A72C4-9E40-4768-8C38-DBB15D6DFA8C}" destId="{1D19B0F1-7530-42FB-B92F-0FE7A100499A}" srcOrd="0" destOrd="0" presId="urn:microsoft.com/office/officeart/2005/8/layout/orgChart1"/>
    <dgm:cxn modelId="{75064CE7-A7D1-45A8-8CE5-4AD5BE0E609C}" srcId="{98289300-F1D0-4B16-9F11-7A63A7BD7EF4}" destId="{87637112-B4E6-4F9E-9A04-A9E1E0833ED9}" srcOrd="0" destOrd="0" parTransId="{A44AADD0-E267-4D49-924D-C9F4D706871D}" sibTransId="{BFC3973B-22F1-448A-AB76-C57546F5E0EC}"/>
    <dgm:cxn modelId="{35E36BEA-DC7C-4ABA-9425-789AFBF87C95}" type="presOf" srcId="{5B535D1C-89A8-40AB-81A4-A6B4777D7A6B}" destId="{7DB025C3-7321-4AE1-9895-93F7A3BF43CF}" srcOrd="0" destOrd="0" presId="urn:microsoft.com/office/officeart/2005/8/layout/orgChart1"/>
    <dgm:cxn modelId="{087C26EC-8E36-4CC4-9F6C-4CAA7C3B1CA8}" srcId="{4949809B-7F75-4756-A8C3-A6B3BC101FFC}" destId="{623EDFAE-AF26-4D12-9166-22973E0E7896}" srcOrd="1" destOrd="0" parTransId="{DFF3ADDE-96B3-46AE-805C-23B7ECB2575E}" sibTransId="{535F2D2B-E5FC-4D05-BE13-C74A43473556}"/>
    <dgm:cxn modelId="{FC6FF1EC-B62C-4CD8-9BAE-AD1A73508297}" type="presOf" srcId="{FFE90675-E138-4070-84D8-66F43F82C327}" destId="{38408775-7FFF-4C98-95A1-57A05D0785CC}" srcOrd="0" destOrd="0" presId="urn:microsoft.com/office/officeart/2005/8/layout/orgChart1"/>
    <dgm:cxn modelId="{9DEAD1F1-EE4A-4165-92B3-20B8371AB873}" srcId="{C2F07D20-6E49-4D1B-BEDC-4C3A56F3D50F}" destId="{A99C17F2-102F-4AF9-86C9-229910E3F176}" srcOrd="3" destOrd="0" parTransId="{045A72C4-9E40-4768-8C38-DBB15D6DFA8C}" sibTransId="{6EE61100-37BE-4451-A289-A8134FD43454}"/>
    <dgm:cxn modelId="{B67972F3-4DCE-47D9-A34F-59EFED9BBDC5}" type="presOf" srcId="{7F40706F-B4F2-4F52-BDE9-A49F4D4C47A8}" destId="{B0A693D8-F863-4BCE-A6D8-BA7DA671CE7B}" srcOrd="0" destOrd="0" presId="urn:microsoft.com/office/officeart/2005/8/layout/orgChart1"/>
    <dgm:cxn modelId="{AF5554F5-81F9-4BBF-9E9F-60CD1858C4A3}" type="presOf" srcId="{2BDDACF9-512A-45EC-A31E-C2086E44477B}" destId="{A73023B7-DF00-43FC-828E-77B1ED595244}" srcOrd="1" destOrd="0" presId="urn:microsoft.com/office/officeart/2005/8/layout/orgChart1"/>
    <dgm:cxn modelId="{7C2888F5-DCFA-4E84-BE41-E4D5973D83DA}" type="presOf" srcId="{A44AADD0-E267-4D49-924D-C9F4D706871D}" destId="{019DD890-DA37-4CE7-8E22-AD7DA4515B7C}" srcOrd="0" destOrd="0" presId="urn:microsoft.com/office/officeart/2005/8/layout/orgChart1"/>
    <dgm:cxn modelId="{D431BB3E-0B57-4F17-8C11-52C86837B6D5}" type="presParOf" srcId="{FB31467D-8F8E-4133-B3F9-A9BAD3CDEE03}" destId="{4C527E11-ECF2-4ACF-BCF5-E70BBF89D729}" srcOrd="0" destOrd="0" presId="urn:microsoft.com/office/officeart/2005/8/layout/orgChart1"/>
    <dgm:cxn modelId="{E1BE370F-C710-4716-9D04-0AE6D5290536}" type="presParOf" srcId="{4C527E11-ECF2-4ACF-BCF5-E70BBF89D729}" destId="{013F2387-6761-462D-9533-6BEDD1D12FCA}" srcOrd="0" destOrd="0" presId="urn:microsoft.com/office/officeart/2005/8/layout/orgChart1"/>
    <dgm:cxn modelId="{AE3B87CD-72A2-482C-B6BE-CDF05BC20252}" type="presParOf" srcId="{013F2387-6761-462D-9533-6BEDD1D12FCA}" destId="{FDC7F86B-2223-4B88-B5F4-660BF381CB1D}" srcOrd="0" destOrd="0" presId="urn:microsoft.com/office/officeart/2005/8/layout/orgChart1"/>
    <dgm:cxn modelId="{8B76E4D3-E82E-4F29-9526-EBCBBBA1C269}" type="presParOf" srcId="{013F2387-6761-462D-9533-6BEDD1D12FCA}" destId="{864A8003-62AF-4B24-92D0-ABBA3985AC25}" srcOrd="1" destOrd="0" presId="urn:microsoft.com/office/officeart/2005/8/layout/orgChart1"/>
    <dgm:cxn modelId="{421B30ED-97B2-4B50-BA61-87AEA5338DA3}" type="presParOf" srcId="{4C527E11-ECF2-4ACF-BCF5-E70BBF89D729}" destId="{BDDE074C-B33F-4A17-860D-EF403CDDF794}" srcOrd="1" destOrd="0" presId="urn:microsoft.com/office/officeart/2005/8/layout/orgChart1"/>
    <dgm:cxn modelId="{860A7CD7-7E5A-4F3C-8A80-562F89732175}" type="presParOf" srcId="{BDDE074C-B33F-4A17-860D-EF403CDDF794}" destId="{50F89CD7-7C03-40D7-918C-7C5D389357D6}" srcOrd="0" destOrd="0" presId="urn:microsoft.com/office/officeart/2005/8/layout/orgChart1"/>
    <dgm:cxn modelId="{9A30C39E-2D82-4B5D-9E5C-59A468EAC024}" type="presParOf" srcId="{BDDE074C-B33F-4A17-860D-EF403CDDF794}" destId="{7924BD06-4993-4DFC-AB00-77A68CAF6F97}" srcOrd="1" destOrd="0" presId="urn:microsoft.com/office/officeart/2005/8/layout/orgChart1"/>
    <dgm:cxn modelId="{21458BFF-8494-4FD5-B9B4-A69F7A0D1EB5}" type="presParOf" srcId="{7924BD06-4993-4DFC-AB00-77A68CAF6F97}" destId="{BB45C42D-0F7E-43DF-A930-5EA54CB6A17D}" srcOrd="0" destOrd="0" presId="urn:microsoft.com/office/officeart/2005/8/layout/orgChart1"/>
    <dgm:cxn modelId="{41BA966E-4B4C-487F-B60A-B1FA6CC9D3A1}" type="presParOf" srcId="{BB45C42D-0F7E-43DF-A930-5EA54CB6A17D}" destId="{275BB8D3-A1CB-4F8A-BC89-2BB7390EA2A7}" srcOrd="0" destOrd="0" presId="urn:microsoft.com/office/officeart/2005/8/layout/orgChart1"/>
    <dgm:cxn modelId="{6201E65B-D15F-4EE4-AA0B-991ECE88788D}" type="presParOf" srcId="{BB45C42D-0F7E-43DF-A930-5EA54CB6A17D}" destId="{F89D85D7-A76F-4705-A014-A6586D78FBD6}" srcOrd="1" destOrd="0" presId="urn:microsoft.com/office/officeart/2005/8/layout/orgChart1"/>
    <dgm:cxn modelId="{C5605A70-573A-4E03-BD91-1D2F55F02521}" type="presParOf" srcId="{7924BD06-4993-4DFC-AB00-77A68CAF6F97}" destId="{5ED5B9B5-3A0C-4EA6-97D4-C1A48669CD92}" srcOrd="1" destOrd="0" presId="urn:microsoft.com/office/officeart/2005/8/layout/orgChart1"/>
    <dgm:cxn modelId="{5DF85716-AD1F-4324-B27A-110D2DF66AA5}" type="presParOf" srcId="{5ED5B9B5-3A0C-4EA6-97D4-C1A48669CD92}" destId="{4DD51FB8-56C1-47A5-A60E-ECBA7157D404}" srcOrd="0" destOrd="0" presId="urn:microsoft.com/office/officeart/2005/8/layout/orgChart1"/>
    <dgm:cxn modelId="{52848D5D-DECE-4717-B621-8516C21414B9}" type="presParOf" srcId="{5ED5B9B5-3A0C-4EA6-97D4-C1A48669CD92}" destId="{D699F543-A5D6-4719-A436-529AC4008EA1}" srcOrd="1" destOrd="0" presId="urn:microsoft.com/office/officeart/2005/8/layout/orgChart1"/>
    <dgm:cxn modelId="{B1F11D84-22C5-40DA-9B32-1125874C7597}" type="presParOf" srcId="{D699F543-A5D6-4719-A436-529AC4008EA1}" destId="{C08A3A89-10AC-47BE-9D89-D00DB7991ADF}" srcOrd="0" destOrd="0" presId="urn:microsoft.com/office/officeart/2005/8/layout/orgChart1"/>
    <dgm:cxn modelId="{5FFB5324-5A73-4DEA-AD67-7FC7CC5BFD41}" type="presParOf" srcId="{C08A3A89-10AC-47BE-9D89-D00DB7991ADF}" destId="{4AFEA61F-FCFA-4FC9-BA10-0F836FC336B9}" srcOrd="0" destOrd="0" presId="urn:microsoft.com/office/officeart/2005/8/layout/orgChart1"/>
    <dgm:cxn modelId="{E8995CA0-B2C7-4B15-8B53-C32F099089FC}" type="presParOf" srcId="{C08A3A89-10AC-47BE-9D89-D00DB7991ADF}" destId="{359D2969-43E0-41CD-8FF9-70702B8921CE}" srcOrd="1" destOrd="0" presId="urn:microsoft.com/office/officeart/2005/8/layout/orgChart1"/>
    <dgm:cxn modelId="{144369D6-8C10-47F7-8A12-440A3D96FF0C}" type="presParOf" srcId="{D699F543-A5D6-4719-A436-529AC4008EA1}" destId="{4D9F164B-5A97-4EF6-914A-C41EA1B8865C}" srcOrd="1" destOrd="0" presId="urn:microsoft.com/office/officeart/2005/8/layout/orgChart1"/>
    <dgm:cxn modelId="{A98CB7DD-0950-42C5-923D-C189C9F1ED01}" type="presParOf" srcId="{4D9F164B-5A97-4EF6-914A-C41EA1B8865C}" destId="{019DD890-DA37-4CE7-8E22-AD7DA4515B7C}" srcOrd="0" destOrd="0" presId="urn:microsoft.com/office/officeart/2005/8/layout/orgChart1"/>
    <dgm:cxn modelId="{A005575E-6047-4D23-97A1-3E81F7E5D81F}" type="presParOf" srcId="{4D9F164B-5A97-4EF6-914A-C41EA1B8865C}" destId="{90120B78-8154-4E6A-BBEE-C9865C9469D7}" srcOrd="1" destOrd="0" presId="urn:microsoft.com/office/officeart/2005/8/layout/orgChart1"/>
    <dgm:cxn modelId="{B8DE0E6F-1CAD-422D-B2B7-DFA7217A9352}" type="presParOf" srcId="{90120B78-8154-4E6A-BBEE-C9865C9469D7}" destId="{DFB8939C-EDC0-4F5F-B1B1-788390473E73}" srcOrd="0" destOrd="0" presId="urn:microsoft.com/office/officeart/2005/8/layout/orgChart1"/>
    <dgm:cxn modelId="{04FA95D2-9DA5-4F61-A4CA-B688F914590F}" type="presParOf" srcId="{DFB8939C-EDC0-4F5F-B1B1-788390473E73}" destId="{A8778F68-E049-4B3D-B0B2-2A8D908F0CDB}" srcOrd="0" destOrd="0" presId="urn:microsoft.com/office/officeart/2005/8/layout/orgChart1"/>
    <dgm:cxn modelId="{A6EF32DE-88BD-4BDB-BCC7-E58CFEABA243}" type="presParOf" srcId="{DFB8939C-EDC0-4F5F-B1B1-788390473E73}" destId="{9BAE3981-7BFE-4C39-BD43-BFC4995AFFBD}" srcOrd="1" destOrd="0" presId="urn:microsoft.com/office/officeart/2005/8/layout/orgChart1"/>
    <dgm:cxn modelId="{2D884209-C4F8-4298-9064-E64361BDFFE3}" type="presParOf" srcId="{90120B78-8154-4E6A-BBEE-C9865C9469D7}" destId="{B42147F0-288B-42F1-9533-604AD362675A}" srcOrd="1" destOrd="0" presId="urn:microsoft.com/office/officeart/2005/8/layout/orgChart1"/>
    <dgm:cxn modelId="{9FFCCB4A-131F-44BF-B563-9731FCCA66F1}" type="presParOf" srcId="{90120B78-8154-4E6A-BBEE-C9865C9469D7}" destId="{0EF4A5D1-0176-4924-89FA-BC564524D9DE}" srcOrd="2" destOrd="0" presId="urn:microsoft.com/office/officeart/2005/8/layout/orgChart1"/>
    <dgm:cxn modelId="{96A0DE9D-BC6A-49DA-AF84-486DD93EE379}" type="presParOf" srcId="{D699F543-A5D6-4719-A436-529AC4008EA1}" destId="{7E68DAEF-2B21-4DF6-997D-65BAAA45BAA9}" srcOrd="2" destOrd="0" presId="urn:microsoft.com/office/officeart/2005/8/layout/orgChart1"/>
    <dgm:cxn modelId="{52628D98-B5B1-4FEA-96C9-471353024ED9}" type="presParOf" srcId="{5ED5B9B5-3A0C-4EA6-97D4-C1A48669CD92}" destId="{6CAEEDDA-4AAA-4E30-991C-EE28D8D1C99C}" srcOrd="2" destOrd="0" presId="urn:microsoft.com/office/officeart/2005/8/layout/orgChart1"/>
    <dgm:cxn modelId="{7DD70717-E06D-43CC-A5E0-901507CCEF0E}" type="presParOf" srcId="{5ED5B9B5-3A0C-4EA6-97D4-C1A48669CD92}" destId="{504B7954-01E3-4A96-90EC-8011A6610EB4}" srcOrd="3" destOrd="0" presId="urn:microsoft.com/office/officeart/2005/8/layout/orgChart1"/>
    <dgm:cxn modelId="{00ED2D00-9DC4-4BDE-A892-D512AC065573}" type="presParOf" srcId="{504B7954-01E3-4A96-90EC-8011A6610EB4}" destId="{0CA623D4-AE84-4A1F-AD2E-24704CC919E5}" srcOrd="0" destOrd="0" presId="urn:microsoft.com/office/officeart/2005/8/layout/orgChart1"/>
    <dgm:cxn modelId="{38017874-D5FB-4462-B313-7877C5F4725A}" type="presParOf" srcId="{0CA623D4-AE84-4A1F-AD2E-24704CC919E5}" destId="{5DB0C753-9E62-48C0-9452-6B3A33F80B72}" srcOrd="0" destOrd="0" presId="urn:microsoft.com/office/officeart/2005/8/layout/orgChart1"/>
    <dgm:cxn modelId="{6660FC4C-F1DE-40A8-BCA2-0C5B33457395}" type="presParOf" srcId="{0CA623D4-AE84-4A1F-AD2E-24704CC919E5}" destId="{511D7075-20F1-4D5F-9D67-2C973EF9C19B}" srcOrd="1" destOrd="0" presId="urn:microsoft.com/office/officeart/2005/8/layout/orgChart1"/>
    <dgm:cxn modelId="{A2CC4225-00F7-485D-A963-0FD2B617333F}" type="presParOf" srcId="{504B7954-01E3-4A96-90EC-8011A6610EB4}" destId="{F9D5317B-EC81-4956-AD78-A23A375FBC02}" srcOrd="1" destOrd="0" presId="urn:microsoft.com/office/officeart/2005/8/layout/orgChart1"/>
    <dgm:cxn modelId="{A4B0F865-3B4E-4D85-AA28-9713778AA188}" type="presParOf" srcId="{F9D5317B-EC81-4956-AD78-A23A375FBC02}" destId="{DDCD53EA-78BF-487E-868A-C990832B1D83}" srcOrd="0" destOrd="0" presId="urn:microsoft.com/office/officeart/2005/8/layout/orgChart1"/>
    <dgm:cxn modelId="{E3E483AA-ADB4-459B-96EA-F484DF89F77C}" type="presParOf" srcId="{F9D5317B-EC81-4956-AD78-A23A375FBC02}" destId="{A6933CCE-70BC-47D5-8FBE-259AA7BB0296}" srcOrd="1" destOrd="0" presId="urn:microsoft.com/office/officeart/2005/8/layout/orgChart1"/>
    <dgm:cxn modelId="{C421ADC4-0290-4532-BF55-0A4AEA74116F}" type="presParOf" srcId="{A6933CCE-70BC-47D5-8FBE-259AA7BB0296}" destId="{81D71EB4-3208-4155-AD9D-AE43A8C30AF8}" srcOrd="0" destOrd="0" presId="urn:microsoft.com/office/officeart/2005/8/layout/orgChart1"/>
    <dgm:cxn modelId="{BC7D90E0-CDD3-462F-8544-48990F8954F6}" type="presParOf" srcId="{81D71EB4-3208-4155-AD9D-AE43A8C30AF8}" destId="{D945429C-F1B9-4F5E-89E7-86D1FACE4CD6}" srcOrd="0" destOrd="0" presId="urn:microsoft.com/office/officeart/2005/8/layout/orgChart1"/>
    <dgm:cxn modelId="{1DB29A3A-1D4E-4999-8FB3-1A7262D8FDF4}" type="presParOf" srcId="{81D71EB4-3208-4155-AD9D-AE43A8C30AF8}" destId="{99938066-3257-48FE-AAB1-04151E74C0DD}" srcOrd="1" destOrd="0" presId="urn:microsoft.com/office/officeart/2005/8/layout/orgChart1"/>
    <dgm:cxn modelId="{819B1A12-3476-43F0-B7B3-CF9ADF58D6B1}" type="presParOf" srcId="{A6933CCE-70BC-47D5-8FBE-259AA7BB0296}" destId="{BA84F531-D9AA-422D-BA18-A064F4F3A590}" srcOrd="1" destOrd="0" presId="urn:microsoft.com/office/officeart/2005/8/layout/orgChart1"/>
    <dgm:cxn modelId="{8B4BD67D-4B4F-42D6-8D9D-39D1AFC7EB79}" type="presParOf" srcId="{A6933CCE-70BC-47D5-8FBE-259AA7BB0296}" destId="{EF7F19FD-ACAD-4ADA-9768-8010D43587C7}" srcOrd="2" destOrd="0" presId="urn:microsoft.com/office/officeart/2005/8/layout/orgChart1"/>
    <dgm:cxn modelId="{1A77A1D8-322D-439C-BA36-C22CCC72C2D2}" type="presParOf" srcId="{504B7954-01E3-4A96-90EC-8011A6610EB4}" destId="{C380A347-F048-471A-B62F-9496FE3DEE89}" srcOrd="2" destOrd="0" presId="urn:microsoft.com/office/officeart/2005/8/layout/orgChart1"/>
    <dgm:cxn modelId="{3BB78087-CBED-4F11-98FF-906636E74214}" type="presParOf" srcId="{7924BD06-4993-4DFC-AB00-77A68CAF6F97}" destId="{694C3F28-283B-4DC0-9CDB-3A35AAAC019B}" srcOrd="2" destOrd="0" presId="urn:microsoft.com/office/officeart/2005/8/layout/orgChart1"/>
    <dgm:cxn modelId="{74600CE0-FAC5-4BF9-AC36-6AF604DD6F8F}" type="presParOf" srcId="{BDDE074C-B33F-4A17-860D-EF403CDDF794}" destId="{1D19B0F1-7530-42FB-B92F-0FE7A100499A}" srcOrd="2" destOrd="0" presId="urn:microsoft.com/office/officeart/2005/8/layout/orgChart1"/>
    <dgm:cxn modelId="{A4BE161D-D7F4-42A7-BB5B-84296BC7B216}" type="presParOf" srcId="{BDDE074C-B33F-4A17-860D-EF403CDDF794}" destId="{998B8958-406C-44A7-833B-C7DC3DA2626E}" srcOrd="3" destOrd="0" presId="urn:microsoft.com/office/officeart/2005/8/layout/orgChart1"/>
    <dgm:cxn modelId="{5E448BB3-6AB0-4DB2-9F63-49162E5B7F09}" type="presParOf" srcId="{998B8958-406C-44A7-833B-C7DC3DA2626E}" destId="{CE56F088-8226-424A-86A6-91D024B5DFA8}" srcOrd="0" destOrd="0" presId="urn:microsoft.com/office/officeart/2005/8/layout/orgChart1"/>
    <dgm:cxn modelId="{E48CBB82-D5CB-4F98-A708-0E749B384FFA}" type="presParOf" srcId="{CE56F088-8226-424A-86A6-91D024B5DFA8}" destId="{2196A77E-E910-4D97-A4FA-39E575D522E8}" srcOrd="0" destOrd="0" presId="urn:microsoft.com/office/officeart/2005/8/layout/orgChart1"/>
    <dgm:cxn modelId="{1B765A1B-1A7E-4373-A306-4EE17E70457D}" type="presParOf" srcId="{CE56F088-8226-424A-86A6-91D024B5DFA8}" destId="{E03751CD-3E2C-4ED6-8798-F11F76E9810F}" srcOrd="1" destOrd="0" presId="urn:microsoft.com/office/officeart/2005/8/layout/orgChart1"/>
    <dgm:cxn modelId="{6F0089F2-FB1E-4943-89B9-C56B54745E24}" type="presParOf" srcId="{998B8958-406C-44A7-833B-C7DC3DA2626E}" destId="{47CFAEE6-6986-455E-A7F4-076C2717E56F}" srcOrd="1" destOrd="0" presId="urn:microsoft.com/office/officeart/2005/8/layout/orgChart1"/>
    <dgm:cxn modelId="{D99F0892-09E5-4317-9F61-A900C889457B}" type="presParOf" srcId="{47CFAEE6-6986-455E-A7F4-076C2717E56F}" destId="{CE74D6A2-D766-4D69-955D-7D4685D6681C}" srcOrd="0" destOrd="0" presId="urn:microsoft.com/office/officeart/2005/8/layout/orgChart1"/>
    <dgm:cxn modelId="{C8EA1CF5-44CA-4CBA-8621-22655F04C9DB}" type="presParOf" srcId="{47CFAEE6-6986-455E-A7F4-076C2717E56F}" destId="{4CB89959-CFA5-412C-92EA-04377D34CBFC}" srcOrd="1" destOrd="0" presId="urn:microsoft.com/office/officeart/2005/8/layout/orgChart1"/>
    <dgm:cxn modelId="{FC87ACA8-82A2-4378-9AFD-34BD05B4F31C}" type="presParOf" srcId="{4CB89959-CFA5-412C-92EA-04377D34CBFC}" destId="{8E8C02B6-8925-4B2E-986F-F18C214CDA33}" srcOrd="0" destOrd="0" presId="urn:microsoft.com/office/officeart/2005/8/layout/orgChart1"/>
    <dgm:cxn modelId="{5406499D-3F75-425A-B706-C7999AF07BFC}" type="presParOf" srcId="{8E8C02B6-8925-4B2E-986F-F18C214CDA33}" destId="{98C40DEA-2E68-4607-98D4-7EDD8C6D70D9}" srcOrd="0" destOrd="0" presId="urn:microsoft.com/office/officeart/2005/8/layout/orgChart1"/>
    <dgm:cxn modelId="{3890A372-4320-4757-AFBC-CF1ACB850FE6}" type="presParOf" srcId="{8E8C02B6-8925-4B2E-986F-F18C214CDA33}" destId="{0449B5BD-10EB-43DD-B242-C0942DBFA8E9}" srcOrd="1" destOrd="0" presId="urn:microsoft.com/office/officeart/2005/8/layout/orgChart1"/>
    <dgm:cxn modelId="{A2B5AE4D-407C-4D63-9A87-018ED78CA918}" type="presParOf" srcId="{4CB89959-CFA5-412C-92EA-04377D34CBFC}" destId="{08143893-1BD2-45C8-9837-4DA6BE50D8CA}" srcOrd="1" destOrd="0" presId="urn:microsoft.com/office/officeart/2005/8/layout/orgChart1"/>
    <dgm:cxn modelId="{D549A726-CF66-4EC2-B0FE-3F604391396B}" type="presParOf" srcId="{08143893-1BD2-45C8-9837-4DA6BE50D8CA}" destId="{B0A693D8-F863-4BCE-A6D8-BA7DA671CE7B}" srcOrd="0" destOrd="0" presId="urn:microsoft.com/office/officeart/2005/8/layout/orgChart1"/>
    <dgm:cxn modelId="{3A0DECC8-839D-46F3-8AB5-8F20AB147372}" type="presParOf" srcId="{08143893-1BD2-45C8-9837-4DA6BE50D8CA}" destId="{EDCFF16B-BD51-4B33-8FEC-151FA282EFFE}" srcOrd="1" destOrd="0" presId="urn:microsoft.com/office/officeart/2005/8/layout/orgChart1"/>
    <dgm:cxn modelId="{FD3ED80F-6FCE-4150-B841-E31BA18705F6}" type="presParOf" srcId="{EDCFF16B-BD51-4B33-8FEC-151FA282EFFE}" destId="{4BEEE4FE-498A-490F-9606-CC2A5007EC78}" srcOrd="0" destOrd="0" presId="urn:microsoft.com/office/officeart/2005/8/layout/orgChart1"/>
    <dgm:cxn modelId="{0DB56DE7-8543-4618-882E-FE68A5AF3295}" type="presParOf" srcId="{4BEEE4FE-498A-490F-9606-CC2A5007EC78}" destId="{7DB025C3-7321-4AE1-9895-93F7A3BF43CF}" srcOrd="0" destOrd="0" presId="urn:microsoft.com/office/officeart/2005/8/layout/orgChart1"/>
    <dgm:cxn modelId="{9A79562C-93D7-41F0-B183-4FD2D8B003E8}" type="presParOf" srcId="{4BEEE4FE-498A-490F-9606-CC2A5007EC78}" destId="{F9F6DF51-9EA2-4763-9211-7FA036875ABC}" srcOrd="1" destOrd="0" presId="urn:microsoft.com/office/officeart/2005/8/layout/orgChart1"/>
    <dgm:cxn modelId="{6E3EEDB0-FD16-4BE8-A7BC-30E633E2A429}" type="presParOf" srcId="{EDCFF16B-BD51-4B33-8FEC-151FA282EFFE}" destId="{4B2AC9BD-493C-44D3-8841-03986A5A387A}" srcOrd="1" destOrd="0" presId="urn:microsoft.com/office/officeart/2005/8/layout/orgChart1"/>
    <dgm:cxn modelId="{6BE2927B-223F-4C56-9231-C6257763D644}" type="presParOf" srcId="{EDCFF16B-BD51-4B33-8FEC-151FA282EFFE}" destId="{91FCF941-5595-435D-8C56-C29D3FEC6DD0}" srcOrd="2" destOrd="0" presId="urn:microsoft.com/office/officeart/2005/8/layout/orgChart1"/>
    <dgm:cxn modelId="{1608E3DE-D2D9-49CA-AE73-D07A372E69D4}" type="presParOf" srcId="{4CB89959-CFA5-412C-92EA-04377D34CBFC}" destId="{CC666574-0E9A-43D9-90A9-2F52CB1FBCBF}" srcOrd="2" destOrd="0" presId="urn:microsoft.com/office/officeart/2005/8/layout/orgChart1"/>
    <dgm:cxn modelId="{559C1F30-9FA0-4646-BC46-3C77E262F170}" type="presParOf" srcId="{47CFAEE6-6986-455E-A7F4-076C2717E56F}" destId="{C0C1D707-5975-4F25-ACB1-15398707BC48}" srcOrd="2" destOrd="0" presId="urn:microsoft.com/office/officeart/2005/8/layout/orgChart1"/>
    <dgm:cxn modelId="{406314E3-8599-4945-B95A-D56A77F8E384}" type="presParOf" srcId="{47CFAEE6-6986-455E-A7F4-076C2717E56F}" destId="{C140535C-C6CD-42BA-8029-2EBF529DF479}" srcOrd="3" destOrd="0" presId="urn:microsoft.com/office/officeart/2005/8/layout/orgChart1"/>
    <dgm:cxn modelId="{19825BE3-7C57-461F-BC84-4B77F0223B7E}" type="presParOf" srcId="{C140535C-C6CD-42BA-8029-2EBF529DF479}" destId="{800EDEA8-EF2E-4569-9DA1-E11CF92F7EC5}" srcOrd="0" destOrd="0" presId="urn:microsoft.com/office/officeart/2005/8/layout/orgChart1"/>
    <dgm:cxn modelId="{AA84ED67-0A54-4496-AC48-D10C56AF7A9E}" type="presParOf" srcId="{800EDEA8-EF2E-4569-9DA1-E11CF92F7EC5}" destId="{16E75C0C-D75F-41ED-BEE3-BC91A5E03215}" srcOrd="0" destOrd="0" presId="urn:microsoft.com/office/officeart/2005/8/layout/orgChart1"/>
    <dgm:cxn modelId="{29D44305-7CCE-4333-A1B2-8789E99327F6}" type="presParOf" srcId="{800EDEA8-EF2E-4569-9DA1-E11CF92F7EC5}" destId="{E8785426-5965-49BD-98CF-CF0B35A13ABF}" srcOrd="1" destOrd="0" presId="urn:microsoft.com/office/officeart/2005/8/layout/orgChart1"/>
    <dgm:cxn modelId="{7C30E61C-E647-4348-833E-4D65FCD06D3A}" type="presParOf" srcId="{C140535C-C6CD-42BA-8029-2EBF529DF479}" destId="{313482A8-1806-4990-AF4D-ADD751849BA2}" srcOrd="1" destOrd="0" presId="urn:microsoft.com/office/officeart/2005/8/layout/orgChart1"/>
    <dgm:cxn modelId="{562BD106-B71E-495B-877D-860FBFE6BDBE}" type="presParOf" srcId="{313482A8-1806-4990-AF4D-ADD751849BA2}" destId="{32FB71F3-5E42-4333-8613-32519AF61A9D}" srcOrd="0" destOrd="0" presId="urn:microsoft.com/office/officeart/2005/8/layout/orgChart1"/>
    <dgm:cxn modelId="{FB0F5765-2F94-46D9-9E44-8C16FC91F293}" type="presParOf" srcId="{313482A8-1806-4990-AF4D-ADD751849BA2}" destId="{CC991A78-DCAE-49F9-A072-71C1727DD398}" srcOrd="1" destOrd="0" presId="urn:microsoft.com/office/officeart/2005/8/layout/orgChart1"/>
    <dgm:cxn modelId="{6ACDDFF2-9C23-43ED-8FDE-7F8815364337}" type="presParOf" srcId="{CC991A78-DCAE-49F9-A072-71C1727DD398}" destId="{AE530E7E-1A04-4FB7-8F26-AC296BF56005}" srcOrd="0" destOrd="0" presId="urn:microsoft.com/office/officeart/2005/8/layout/orgChart1"/>
    <dgm:cxn modelId="{B923E5D8-7B27-4126-8762-F8F55019C6B6}" type="presParOf" srcId="{AE530E7E-1A04-4FB7-8F26-AC296BF56005}" destId="{E9849165-1CC0-4EE0-83C1-2C107D01B738}" srcOrd="0" destOrd="0" presId="urn:microsoft.com/office/officeart/2005/8/layout/orgChart1"/>
    <dgm:cxn modelId="{A2F8D07C-6647-40D3-A3D3-F83A2BF81EA3}" type="presParOf" srcId="{AE530E7E-1A04-4FB7-8F26-AC296BF56005}" destId="{7F155914-A15D-4A84-95A6-D13AD9EA09EB}" srcOrd="1" destOrd="0" presId="urn:microsoft.com/office/officeart/2005/8/layout/orgChart1"/>
    <dgm:cxn modelId="{9AA65DC9-01B1-4F09-9E20-50AFD942FD51}" type="presParOf" srcId="{CC991A78-DCAE-49F9-A072-71C1727DD398}" destId="{962659B8-55A9-4AC1-A272-48FA9C0CBEBE}" srcOrd="1" destOrd="0" presId="urn:microsoft.com/office/officeart/2005/8/layout/orgChart1"/>
    <dgm:cxn modelId="{A2F236F9-452A-4A59-8D02-A22FEE4DD15C}" type="presParOf" srcId="{CC991A78-DCAE-49F9-A072-71C1727DD398}" destId="{9744C69C-EA17-432F-A6B8-1E627EDD3988}" srcOrd="2" destOrd="0" presId="urn:microsoft.com/office/officeart/2005/8/layout/orgChart1"/>
    <dgm:cxn modelId="{948EC0E4-A1B9-4A30-B26B-00FB5FA08A34}" type="presParOf" srcId="{C140535C-C6CD-42BA-8029-2EBF529DF479}" destId="{CAD7A22A-AE0F-4E1E-9F49-F48CB1E4FC1B}" srcOrd="2" destOrd="0" presId="urn:microsoft.com/office/officeart/2005/8/layout/orgChart1"/>
    <dgm:cxn modelId="{6AEBE472-048F-4117-92C4-FD4EB1333BF7}" type="presParOf" srcId="{998B8958-406C-44A7-833B-C7DC3DA2626E}" destId="{73BDC175-409F-49FF-8263-9019115E2053}" srcOrd="2" destOrd="0" presId="urn:microsoft.com/office/officeart/2005/8/layout/orgChart1"/>
    <dgm:cxn modelId="{9204CD02-AD86-4882-90C1-79B0E75E4E1B}" type="presParOf" srcId="{4C527E11-ECF2-4ACF-BCF5-E70BBF89D729}" destId="{5D76669F-B8B7-432D-8468-1F6934922EE4}" srcOrd="2" destOrd="0" presId="urn:microsoft.com/office/officeart/2005/8/layout/orgChart1"/>
    <dgm:cxn modelId="{6E16B5A0-6945-4119-B255-633187E1983F}" type="presParOf" srcId="{5D76669F-B8B7-432D-8468-1F6934922EE4}" destId="{4B5059C8-B5B6-4B2B-9F2B-70FFD7B9366C}" srcOrd="0" destOrd="0" presId="urn:microsoft.com/office/officeart/2005/8/layout/orgChart1"/>
    <dgm:cxn modelId="{4C588EB7-4783-4D46-9CBC-DE72FD2900B2}" type="presParOf" srcId="{5D76669F-B8B7-432D-8468-1F6934922EE4}" destId="{07BB6CC5-6A0C-4308-8638-A1D93256F5D0}" srcOrd="1" destOrd="0" presId="urn:microsoft.com/office/officeart/2005/8/layout/orgChart1"/>
    <dgm:cxn modelId="{32D62115-AEEF-4F98-B83C-EDF609EA905A}" type="presParOf" srcId="{07BB6CC5-6A0C-4308-8638-A1D93256F5D0}" destId="{207BF552-4A81-4B51-8125-A95C2C1D1BF1}" srcOrd="0" destOrd="0" presId="urn:microsoft.com/office/officeart/2005/8/layout/orgChart1"/>
    <dgm:cxn modelId="{9CF179C5-E702-4573-A7AE-1005479F8CAB}" type="presParOf" srcId="{207BF552-4A81-4B51-8125-A95C2C1D1BF1}" destId="{AD1D1EC9-B0D5-4989-B63C-AE98CD2CF81A}" srcOrd="0" destOrd="0" presId="urn:microsoft.com/office/officeart/2005/8/layout/orgChart1"/>
    <dgm:cxn modelId="{76FB875B-5F45-48E3-8406-4143903F983F}" type="presParOf" srcId="{207BF552-4A81-4B51-8125-A95C2C1D1BF1}" destId="{2DDA0E6C-8448-413C-9BFC-1431B494F851}" srcOrd="1" destOrd="0" presId="urn:microsoft.com/office/officeart/2005/8/layout/orgChart1"/>
    <dgm:cxn modelId="{047A2D28-CCE7-4199-A8F2-EBF018CDF384}" type="presParOf" srcId="{07BB6CC5-6A0C-4308-8638-A1D93256F5D0}" destId="{FF3B2DE8-F351-43FA-86B3-E18FF70F8608}" srcOrd="1" destOrd="0" presId="urn:microsoft.com/office/officeart/2005/8/layout/orgChart1"/>
    <dgm:cxn modelId="{7C9DD26E-984E-4B52-AE23-AF1573462F6A}" type="presParOf" srcId="{07BB6CC5-6A0C-4308-8638-A1D93256F5D0}" destId="{D73DB181-DEF8-49E7-9F2A-87C31E40C79A}" srcOrd="2" destOrd="0" presId="urn:microsoft.com/office/officeart/2005/8/layout/orgChart1"/>
    <dgm:cxn modelId="{54C8BF43-EB28-4087-9F06-193AEF661A20}" type="presParOf" srcId="{5D76669F-B8B7-432D-8468-1F6934922EE4}" destId="{38408775-7FFF-4C98-95A1-57A05D0785CC}" srcOrd="2" destOrd="0" presId="urn:microsoft.com/office/officeart/2005/8/layout/orgChart1"/>
    <dgm:cxn modelId="{07CA5713-D3ED-4A67-AD8B-D7FD9D90DF3B}" type="presParOf" srcId="{5D76669F-B8B7-432D-8468-1F6934922EE4}" destId="{3B16EDF5-0FB4-4F02-911E-99E86D358B5F}" srcOrd="3" destOrd="0" presId="urn:microsoft.com/office/officeart/2005/8/layout/orgChart1"/>
    <dgm:cxn modelId="{EC6A2971-A019-477F-9807-C048808589E1}" type="presParOf" srcId="{3B16EDF5-0FB4-4F02-911E-99E86D358B5F}" destId="{0164F1EB-4247-43CF-A89F-80C8990A6090}" srcOrd="0" destOrd="0" presId="urn:microsoft.com/office/officeart/2005/8/layout/orgChart1"/>
    <dgm:cxn modelId="{B79F70F2-BEAA-4562-B133-A5D26A23E483}" type="presParOf" srcId="{0164F1EB-4247-43CF-A89F-80C8990A6090}" destId="{871CF0FC-95AE-4463-911B-E1F2C28EBD1F}" srcOrd="0" destOrd="0" presId="urn:microsoft.com/office/officeart/2005/8/layout/orgChart1"/>
    <dgm:cxn modelId="{14DBBC39-5BD2-4243-8F4D-63BB7F2CA8DB}" type="presParOf" srcId="{0164F1EB-4247-43CF-A89F-80C8990A6090}" destId="{A73023B7-DF00-43FC-828E-77B1ED595244}" srcOrd="1" destOrd="0" presId="urn:microsoft.com/office/officeart/2005/8/layout/orgChart1"/>
    <dgm:cxn modelId="{768D21D0-70B7-4773-B10B-B91B8E8CA03F}" type="presParOf" srcId="{3B16EDF5-0FB4-4F02-911E-99E86D358B5F}" destId="{9D776FB4-E083-4FDE-992F-C8A55351953C}" srcOrd="1" destOrd="0" presId="urn:microsoft.com/office/officeart/2005/8/layout/orgChart1"/>
    <dgm:cxn modelId="{951E7BFE-4A48-428F-9026-2B74560B2E5F}" type="presParOf" srcId="{3B16EDF5-0FB4-4F02-911E-99E86D358B5F}" destId="{8429B9C5-150D-4430-998A-AB502FA8FC72}"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E91165C-DDB4-4EFC-814A-1699B5DB4FCA}"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C2F07D20-6E49-4D1B-BEDC-4C3A56F3D50F}">
      <dgm:prSet phldrT="[Text]" phldr="0"/>
      <dgm:spPr>
        <a:solidFill>
          <a:schemeClr val="accent2">
            <a:lumMod val="75000"/>
          </a:schemeClr>
        </a:solidFill>
      </dgm:spPr>
      <dgm:t>
        <a:bodyPr/>
        <a:lstStyle/>
        <a:p>
          <a:r>
            <a:rPr lang="en-US" dirty="0" err="1"/>
            <a:t>Konzernobergesellschaft</a:t>
          </a:r>
          <a:endParaRPr lang="en-US" dirty="0"/>
        </a:p>
      </dgm:t>
    </dgm:pt>
    <dgm:pt modelId="{5734C9C7-5E20-4FEB-9D95-88B9D231D26D}" type="parTrans" cxnId="{CD48CFA5-A68F-4FEB-992C-0EE2277B1BDC}">
      <dgm:prSet/>
      <dgm:spPr/>
      <dgm:t>
        <a:bodyPr/>
        <a:lstStyle/>
        <a:p>
          <a:endParaRPr lang="en-US"/>
        </a:p>
      </dgm:t>
    </dgm:pt>
    <dgm:pt modelId="{35D8AFDC-A6C4-4166-BEFA-35FA7170703A}" type="sibTrans" cxnId="{CD48CFA5-A68F-4FEB-992C-0EE2277B1BDC}">
      <dgm:prSet/>
      <dgm:spPr/>
      <dgm:t>
        <a:bodyPr/>
        <a:lstStyle/>
        <a:p>
          <a:endParaRPr lang="en-US"/>
        </a:p>
      </dgm:t>
    </dgm:pt>
    <dgm:pt modelId="{A54631EB-64F8-4C67-8469-C3860466B8EE}" type="asst">
      <dgm:prSet phldrT="[Text]" phldr="0"/>
      <dgm:spPr>
        <a:solidFill>
          <a:schemeClr val="bg2">
            <a:lumMod val="75000"/>
          </a:schemeClr>
        </a:solidFill>
      </dgm:spPr>
      <dgm:t>
        <a:bodyPr/>
        <a:lstStyle/>
        <a:p>
          <a:r>
            <a:rPr lang="en-US" dirty="0" err="1"/>
            <a:t>FinCo</a:t>
          </a:r>
          <a:endParaRPr lang="en-US" dirty="0"/>
        </a:p>
      </dgm:t>
    </dgm:pt>
    <dgm:pt modelId="{009D529F-2372-4158-B90E-54D0F60707E5}" type="parTrans" cxnId="{B603B46A-188E-412D-9630-F4A298E7A6C6}">
      <dgm:prSet/>
      <dgm:spPr/>
      <dgm:t>
        <a:bodyPr/>
        <a:lstStyle/>
        <a:p>
          <a:endParaRPr lang="en-US"/>
        </a:p>
      </dgm:t>
    </dgm:pt>
    <dgm:pt modelId="{4548E7E6-89AD-4885-9DAC-CBC4BB7222F6}" type="sibTrans" cxnId="{B603B46A-188E-412D-9630-F4A298E7A6C6}">
      <dgm:prSet/>
      <dgm:spPr/>
      <dgm:t>
        <a:bodyPr/>
        <a:lstStyle/>
        <a:p>
          <a:endParaRPr lang="en-US"/>
        </a:p>
      </dgm:t>
    </dgm:pt>
    <dgm:pt modelId="{4949809B-7F75-4756-A8C3-A6B3BC101FFC}">
      <dgm:prSet phldrT="[Text]" phldr="0"/>
      <dgm:spPr/>
      <dgm:t>
        <a:bodyPr/>
        <a:lstStyle/>
        <a:p>
          <a:r>
            <a:rPr lang="en-US" dirty="0" err="1"/>
            <a:t>HoldCo</a:t>
          </a:r>
          <a:r>
            <a:rPr lang="en-US" dirty="0"/>
            <a:t>-AUT</a:t>
          </a:r>
        </a:p>
      </dgm:t>
    </dgm:pt>
    <dgm:pt modelId="{FA6E33B9-CD4B-463E-BCBF-BF949B1F5E13}" type="parTrans" cxnId="{65AAE42F-A72C-4644-A19F-616E7BDFEB7D}">
      <dgm:prSet/>
      <dgm:spPr/>
      <dgm:t>
        <a:bodyPr/>
        <a:lstStyle/>
        <a:p>
          <a:endParaRPr lang="en-US"/>
        </a:p>
      </dgm:t>
    </dgm:pt>
    <dgm:pt modelId="{A41AE206-310F-4C5E-BB86-CDA0BE524A42}" type="sibTrans" cxnId="{65AAE42F-A72C-4644-A19F-616E7BDFEB7D}">
      <dgm:prSet/>
      <dgm:spPr/>
      <dgm:t>
        <a:bodyPr/>
        <a:lstStyle/>
        <a:p>
          <a:endParaRPr lang="en-US"/>
        </a:p>
      </dgm:t>
    </dgm:pt>
    <dgm:pt modelId="{623EDFAE-AF26-4D12-9166-22973E0E7896}">
      <dgm:prSet phldrT="[Text]" phldr="0"/>
      <dgm:spPr/>
      <dgm:t>
        <a:bodyPr/>
        <a:lstStyle/>
        <a:p>
          <a:r>
            <a:rPr lang="en-US" dirty="0"/>
            <a:t>Projekt-Holding II</a:t>
          </a:r>
        </a:p>
      </dgm:t>
    </dgm:pt>
    <dgm:pt modelId="{DFF3ADDE-96B3-46AE-805C-23B7ECB2575E}" type="parTrans" cxnId="{087C26EC-8E36-4CC4-9F6C-4CAA7C3B1CA8}">
      <dgm:prSet/>
      <dgm:spPr/>
      <dgm:t>
        <a:bodyPr/>
        <a:lstStyle/>
        <a:p>
          <a:endParaRPr lang="en-US"/>
        </a:p>
      </dgm:t>
    </dgm:pt>
    <dgm:pt modelId="{535F2D2B-E5FC-4D05-BE13-C74A43473556}" type="sibTrans" cxnId="{087C26EC-8E36-4CC4-9F6C-4CAA7C3B1CA8}">
      <dgm:prSet/>
      <dgm:spPr/>
      <dgm:t>
        <a:bodyPr/>
        <a:lstStyle/>
        <a:p>
          <a:endParaRPr lang="en-US"/>
        </a:p>
      </dgm:t>
    </dgm:pt>
    <dgm:pt modelId="{BF83F212-A745-4FC0-BDD3-11516614B203}">
      <dgm:prSet phldrT="[Text]" phldr="0"/>
      <dgm:spPr>
        <a:solidFill>
          <a:srgbClr val="00A56D"/>
        </a:solidFill>
      </dgm:spPr>
      <dgm:t>
        <a:bodyPr/>
        <a:lstStyle/>
        <a:p>
          <a:r>
            <a:rPr lang="en-US" dirty="0" err="1"/>
            <a:t>PropCo</a:t>
          </a:r>
          <a:endParaRPr lang="en-US" dirty="0"/>
        </a:p>
      </dgm:t>
    </dgm:pt>
    <dgm:pt modelId="{74A60482-A4DC-4447-B894-74B532F76368}" type="parTrans" cxnId="{4204EB86-16D6-48A5-AB0E-D2837B0FEB0A}">
      <dgm:prSet/>
      <dgm:spPr/>
      <dgm:t>
        <a:bodyPr/>
        <a:lstStyle/>
        <a:p>
          <a:endParaRPr lang="en-US"/>
        </a:p>
      </dgm:t>
    </dgm:pt>
    <dgm:pt modelId="{0F868850-FAB6-4CE8-B765-B0F54F619199}" type="sibTrans" cxnId="{4204EB86-16D6-48A5-AB0E-D2837B0FEB0A}">
      <dgm:prSet/>
      <dgm:spPr/>
      <dgm:t>
        <a:bodyPr/>
        <a:lstStyle/>
        <a:p>
          <a:endParaRPr lang="en-US"/>
        </a:p>
      </dgm:t>
    </dgm:pt>
    <dgm:pt modelId="{46F7098D-F143-4A3A-A961-3F5284B89FDD}">
      <dgm:prSet phldrT="[Text]" phldr="0"/>
      <dgm:spPr/>
      <dgm:t>
        <a:bodyPr/>
        <a:lstStyle/>
        <a:p>
          <a:r>
            <a:rPr lang="en-US" dirty="0"/>
            <a:t>Projekt-Holding II</a:t>
          </a:r>
        </a:p>
      </dgm:t>
    </dgm:pt>
    <dgm:pt modelId="{1E827F81-CC58-4851-9B9F-38A9BDE715C1}" type="parTrans" cxnId="{119FC8BA-C6EB-4F6F-AC84-0A214F7B41D8}">
      <dgm:prSet/>
      <dgm:spPr/>
      <dgm:t>
        <a:bodyPr/>
        <a:lstStyle/>
        <a:p>
          <a:endParaRPr lang="en-US"/>
        </a:p>
      </dgm:t>
    </dgm:pt>
    <dgm:pt modelId="{F68E21C9-8D5C-4052-99F5-4D3F1503A7AA}" type="sibTrans" cxnId="{119FC8BA-C6EB-4F6F-AC84-0A214F7B41D8}">
      <dgm:prSet/>
      <dgm:spPr/>
      <dgm:t>
        <a:bodyPr/>
        <a:lstStyle/>
        <a:p>
          <a:endParaRPr lang="en-US"/>
        </a:p>
      </dgm:t>
    </dgm:pt>
    <dgm:pt modelId="{0CF3C019-531F-45CC-A9C8-7F0705E82C80}">
      <dgm:prSet phldrT="[Text]" phldr="0"/>
      <dgm:spPr>
        <a:solidFill>
          <a:srgbClr val="00A56D"/>
        </a:solidFill>
      </dgm:spPr>
      <dgm:t>
        <a:bodyPr/>
        <a:lstStyle/>
        <a:p>
          <a:r>
            <a:rPr lang="en-US" dirty="0" err="1"/>
            <a:t>PropCo</a:t>
          </a:r>
          <a:endParaRPr lang="en-US" dirty="0"/>
        </a:p>
      </dgm:t>
    </dgm:pt>
    <dgm:pt modelId="{79F5748C-84F9-4AF1-AE95-8CC5F47650F8}" type="parTrans" cxnId="{C77E81B1-DCAF-4C55-85A7-E64D24654AEC}">
      <dgm:prSet/>
      <dgm:spPr/>
      <dgm:t>
        <a:bodyPr/>
        <a:lstStyle/>
        <a:p>
          <a:endParaRPr lang="en-US"/>
        </a:p>
      </dgm:t>
    </dgm:pt>
    <dgm:pt modelId="{01669BE1-032F-42F6-9EE1-C37D44906745}" type="sibTrans" cxnId="{C77E81B1-DCAF-4C55-85A7-E64D24654AEC}">
      <dgm:prSet/>
      <dgm:spPr/>
      <dgm:t>
        <a:bodyPr/>
        <a:lstStyle/>
        <a:p>
          <a:endParaRPr lang="en-US"/>
        </a:p>
      </dgm:t>
    </dgm:pt>
    <dgm:pt modelId="{FB31467D-8F8E-4133-B3F9-A9BAD3CDEE03}" type="pres">
      <dgm:prSet presAssocID="{CE91165C-DDB4-4EFC-814A-1699B5DB4FCA}" presName="hierChild1" presStyleCnt="0">
        <dgm:presLayoutVars>
          <dgm:orgChart val="1"/>
          <dgm:chPref val="1"/>
          <dgm:dir/>
          <dgm:animOne val="branch"/>
          <dgm:animLvl val="lvl"/>
          <dgm:resizeHandles/>
        </dgm:presLayoutVars>
      </dgm:prSet>
      <dgm:spPr/>
    </dgm:pt>
    <dgm:pt modelId="{4C527E11-ECF2-4ACF-BCF5-E70BBF89D729}" type="pres">
      <dgm:prSet presAssocID="{C2F07D20-6E49-4D1B-BEDC-4C3A56F3D50F}" presName="hierRoot1" presStyleCnt="0">
        <dgm:presLayoutVars>
          <dgm:hierBranch val="init"/>
        </dgm:presLayoutVars>
      </dgm:prSet>
      <dgm:spPr/>
    </dgm:pt>
    <dgm:pt modelId="{013F2387-6761-462D-9533-6BEDD1D12FCA}" type="pres">
      <dgm:prSet presAssocID="{C2F07D20-6E49-4D1B-BEDC-4C3A56F3D50F}" presName="rootComposite1" presStyleCnt="0"/>
      <dgm:spPr/>
    </dgm:pt>
    <dgm:pt modelId="{FDC7F86B-2223-4B88-B5F4-660BF381CB1D}" type="pres">
      <dgm:prSet presAssocID="{C2F07D20-6E49-4D1B-BEDC-4C3A56F3D50F}" presName="rootText1" presStyleLbl="node0" presStyleIdx="0" presStyleCnt="1">
        <dgm:presLayoutVars>
          <dgm:chPref val="3"/>
        </dgm:presLayoutVars>
      </dgm:prSet>
      <dgm:spPr/>
    </dgm:pt>
    <dgm:pt modelId="{864A8003-62AF-4B24-92D0-ABBA3985AC25}" type="pres">
      <dgm:prSet presAssocID="{C2F07D20-6E49-4D1B-BEDC-4C3A56F3D50F}" presName="rootConnector1" presStyleLbl="node1" presStyleIdx="0" presStyleCnt="0"/>
      <dgm:spPr/>
    </dgm:pt>
    <dgm:pt modelId="{BDDE074C-B33F-4A17-860D-EF403CDDF794}" type="pres">
      <dgm:prSet presAssocID="{C2F07D20-6E49-4D1B-BEDC-4C3A56F3D50F}" presName="hierChild2" presStyleCnt="0"/>
      <dgm:spPr/>
    </dgm:pt>
    <dgm:pt modelId="{50F89CD7-7C03-40D7-918C-7C5D389357D6}" type="pres">
      <dgm:prSet presAssocID="{FA6E33B9-CD4B-463E-BCBF-BF949B1F5E13}" presName="Name37" presStyleLbl="parChTrans1D2" presStyleIdx="0" presStyleCnt="2"/>
      <dgm:spPr/>
    </dgm:pt>
    <dgm:pt modelId="{7924BD06-4993-4DFC-AB00-77A68CAF6F97}" type="pres">
      <dgm:prSet presAssocID="{4949809B-7F75-4756-A8C3-A6B3BC101FFC}" presName="hierRoot2" presStyleCnt="0">
        <dgm:presLayoutVars>
          <dgm:hierBranch val="init"/>
        </dgm:presLayoutVars>
      </dgm:prSet>
      <dgm:spPr/>
    </dgm:pt>
    <dgm:pt modelId="{BB45C42D-0F7E-43DF-A930-5EA54CB6A17D}" type="pres">
      <dgm:prSet presAssocID="{4949809B-7F75-4756-A8C3-A6B3BC101FFC}" presName="rootComposite" presStyleCnt="0"/>
      <dgm:spPr/>
    </dgm:pt>
    <dgm:pt modelId="{275BB8D3-A1CB-4F8A-BC89-2BB7390EA2A7}" type="pres">
      <dgm:prSet presAssocID="{4949809B-7F75-4756-A8C3-A6B3BC101FFC}" presName="rootText" presStyleLbl="node2" presStyleIdx="0" presStyleCnt="1">
        <dgm:presLayoutVars>
          <dgm:chPref val="3"/>
        </dgm:presLayoutVars>
      </dgm:prSet>
      <dgm:spPr/>
    </dgm:pt>
    <dgm:pt modelId="{F89D85D7-A76F-4705-A014-A6586D78FBD6}" type="pres">
      <dgm:prSet presAssocID="{4949809B-7F75-4756-A8C3-A6B3BC101FFC}" presName="rootConnector" presStyleLbl="node2" presStyleIdx="0" presStyleCnt="1"/>
      <dgm:spPr/>
    </dgm:pt>
    <dgm:pt modelId="{5ED5B9B5-3A0C-4EA6-97D4-C1A48669CD92}" type="pres">
      <dgm:prSet presAssocID="{4949809B-7F75-4756-A8C3-A6B3BC101FFC}" presName="hierChild4" presStyleCnt="0"/>
      <dgm:spPr/>
    </dgm:pt>
    <dgm:pt modelId="{6CAEEDDA-4AAA-4E30-991C-EE28D8D1C99C}" type="pres">
      <dgm:prSet presAssocID="{DFF3ADDE-96B3-46AE-805C-23B7ECB2575E}" presName="Name37" presStyleLbl="parChTrans1D3" presStyleIdx="0" presStyleCnt="2"/>
      <dgm:spPr/>
    </dgm:pt>
    <dgm:pt modelId="{504B7954-01E3-4A96-90EC-8011A6610EB4}" type="pres">
      <dgm:prSet presAssocID="{623EDFAE-AF26-4D12-9166-22973E0E7896}" presName="hierRoot2" presStyleCnt="0">
        <dgm:presLayoutVars>
          <dgm:hierBranch val="init"/>
        </dgm:presLayoutVars>
      </dgm:prSet>
      <dgm:spPr/>
    </dgm:pt>
    <dgm:pt modelId="{0CA623D4-AE84-4A1F-AD2E-24704CC919E5}" type="pres">
      <dgm:prSet presAssocID="{623EDFAE-AF26-4D12-9166-22973E0E7896}" presName="rootComposite" presStyleCnt="0"/>
      <dgm:spPr/>
    </dgm:pt>
    <dgm:pt modelId="{5DB0C753-9E62-48C0-9452-6B3A33F80B72}" type="pres">
      <dgm:prSet presAssocID="{623EDFAE-AF26-4D12-9166-22973E0E7896}" presName="rootText" presStyleLbl="node3" presStyleIdx="0" presStyleCnt="2">
        <dgm:presLayoutVars>
          <dgm:chPref val="3"/>
        </dgm:presLayoutVars>
      </dgm:prSet>
      <dgm:spPr/>
    </dgm:pt>
    <dgm:pt modelId="{511D7075-20F1-4D5F-9D67-2C973EF9C19B}" type="pres">
      <dgm:prSet presAssocID="{623EDFAE-AF26-4D12-9166-22973E0E7896}" presName="rootConnector" presStyleLbl="node3" presStyleIdx="0" presStyleCnt="2"/>
      <dgm:spPr/>
    </dgm:pt>
    <dgm:pt modelId="{F9D5317B-EC81-4956-AD78-A23A375FBC02}" type="pres">
      <dgm:prSet presAssocID="{623EDFAE-AF26-4D12-9166-22973E0E7896}" presName="hierChild4" presStyleCnt="0"/>
      <dgm:spPr/>
    </dgm:pt>
    <dgm:pt modelId="{DDCD53EA-78BF-487E-868A-C990832B1D83}" type="pres">
      <dgm:prSet presAssocID="{74A60482-A4DC-4447-B894-74B532F76368}" presName="Name37" presStyleLbl="parChTrans1D4" presStyleIdx="0" presStyleCnt="2"/>
      <dgm:spPr/>
    </dgm:pt>
    <dgm:pt modelId="{A6933CCE-70BC-47D5-8FBE-259AA7BB0296}" type="pres">
      <dgm:prSet presAssocID="{BF83F212-A745-4FC0-BDD3-11516614B203}" presName="hierRoot2" presStyleCnt="0">
        <dgm:presLayoutVars>
          <dgm:hierBranch val="init"/>
        </dgm:presLayoutVars>
      </dgm:prSet>
      <dgm:spPr/>
    </dgm:pt>
    <dgm:pt modelId="{81D71EB4-3208-4155-AD9D-AE43A8C30AF8}" type="pres">
      <dgm:prSet presAssocID="{BF83F212-A745-4FC0-BDD3-11516614B203}" presName="rootComposite" presStyleCnt="0"/>
      <dgm:spPr/>
    </dgm:pt>
    <dgm:pt modelId="{D945429C-F1B9-4F5E-89E7-86D1FACE4CD6}" type="pres">
      <dgm:prSet presAssocID="{BF83F212-A745-4FC0-BDD3-11516614B203}" presName="rootText" presStyleLbl="node4" presStyleIdx="0" presStyleCnt="2">
        <dgm:presLayoutVars>
          <dgm:chPref val="3"/>
        </dgm:presLayoutVars>
      </dgm:prSet>
      <dgm:spPr/>
    </dgm:pt>
    <dgm:pt modelId="{99938066-3257-48FE-AAB1-04151E74C0DD}" type="pres">
      <dgm:prSet presAssocID="{BF83F212-A745-4FC0-BDD3-11516614B203}" presName="rootConnector" presStyleLbl="node4" presStyleIdx="0" presStyleCnt="2"/>
      <dgm:spPr/>
    </dgm:pt>
    <dgm:pt modelId="{BA84F531-D9AA-422D-BA18-A064F4F3A590}" type="pres">
      <dgm:prSet presAssocID="{BF83F212-A745-4FC0-BDD3-11516614B203}" presName="hierChild4" presStyleCnt="0"/>
      <dgm:spPr/>
    </dgm:pt>
    <dgm:pt modelId="{EF7F19FD-ACAD-4ADA-9768-8010D43587C7}" type="pres">
      <dgm:prSet presAssocID="{BF83F212-A745-4FC0-BDD3-11516614B203}" presName="hierChild5" presStyleCnt="0"/>
      <dgm:spPr/>
    </dgm:pt>
    <dgm:pt modelId="{C380A347-F048-471A-B62F-9496FE3DEE89}" type="pres">
      <dgm:prSet presAssocID="{623EDFAE-AF26-4D12-9166-22973E0E7896}" presName="hierChild5" presStyleCnt="0"/>
      <dgm:spPr/>
    </dgm:pt>
    <dgm:pt modelId="{7ECB9C3A-BAF1-43AA-9DB8-362289F9FEA0}" type="pres">
      <dgm:prSet presAssocID="{1E827F81-CC58-4851-9B9F-38A9BDE715C1}" presName="Name37" presStyleLbl="parChTrans1D3" presStyleIdx="1" presStyleCnt="2"/>
      <dgm:spPr/>
    </dgm:pt>
    <dgm:pt modelId="{0AC3563B-B0B0-4C1C-A668-3E43A1B44E3E}" type="pres">
      <dgm:prSet presAssocID="{46F7098D-F143-4A3A-A961-3F5284B89FDD}" presName="hierRoot2" presStyleCnt="0">
        <dgm:presLayoutVars>
          <dgm:hierBranch val="init"/>
        </dgm:presLayoutVars>
      </dgm:prSet>
      <dgm:spPr/>
    </dgm:pt>
    <dgm:pt modelId="{91739CCB-4AF0-41E7-A212-041BCD7FD833}" type="pres">
      <dgm:prSet presAssocID="{46F7098D-F143-4A3A-A961-3F5284B89FDD}" presName="rootComposite" presStyleCnt="0"/>
      <dgm:spPr/>
    </dgm:pt>
    <dgm:pt modelId="{BE254690-A439-42B7-B363-964B2362BA2A}" type="pres">
      <dgm:prSet presAssocID="{46F7098D-F143-4A3A-A961-3F5284B89FDD}" presName="rootText" presStyleLbl="node3" presStyleIdx="1" presStyleCnt="2">
        <dgm:presLayoutVars>
          <dgm:chPref val="3"/>
        </dgm:presLayoutVars>
      </dgm:prSet>
      <dgm:spPr/>
    </dgm:pt>
    <dgm:pt modelId="{6781D461-E3DC-4E9C-8835-E27C57C1B672}" type="pres">
      <dgm:prSet presAssocID="{46F7098D-F143-4A3A-A961-3F5284B89FDD}" presName="rootConnector" presStyleLbl="node3" presStyleIdx="1" presStyleCnt="2"/>
      <dgm:spPr/>
    </dgm:pt>
    <dgm:pt modelId="{94BFA089-A5DB-49C2-8602-D3F35399BBDA}" type="pres">
      <dgm:prSet presAssocID="{46F7098D-F143-4A3A-A961-3F5284B89FDD}" presName="hierChild4" presStyleCnt="0"/>
      <dgm:spPr/>
    </dgm:pt>
    <dgm:pt modelId="{E00C8FA0-0DF0-4CEE-A78C-1821F9497F54}" type="pres">
      <dgm:prSet presAssocID="{79F5748C-84F9-4AF1-AE95-8CC5F47650F8}" presName="Name37" presStyleLbl="parChTrans1D4" presStyleIdx="1" presStyleCnt="2"/>
      <dgm:spPr/>
    </dgm:pt>
    <dgm:pt modelId="{21E77B19-1BB8-4C85-BA6B-E2F5A8546B69}" type="pres">
      <dgm:prSet presAssocID="{0CF3C019-531F-45CC-A9C8-7F0705E82C80}" presName="hierRoot2" presStyleCnt="0">
        <dgm:presLayoutVars>
          <dgm:hierBranch val="init"/>
        </dgm:presLayoutVars>
      </dgm:prSet>
      <dgm:spPr/>
    </dgm:pt>
    <dgm:pt modelId="{CB3CB8AF-247E-49A2-BC19-02AABAC533D1}" type="pres">
      <dgm:prSet presAssocID="{0CF3C019-531F-45CC-A9C8-7F0705E82C80}" presName="rootComposite" presStyleCnt="0"/>
      <dgm:spPr/>
    </dgm:pt>
    <dgm:pt modelId="{0277223F-3ED0-4D3D-A840-3519590CAAA5}" type="pres">
      <dgm:prSet presAssocID="{0CF3C019-531F-45CC-A9C8-7F0705E82C80}" presName="rootText" presStyleLbl="node4" presStyleIdx="1" presStyleCnt="2">
        <dgm:presLayoutVars>
          <dgm:chPref val="3"/>
        </dgm:presLayoutVars>
      </dgm:prSet>
      <dgm:spPr/>
    </dgm:pt>
    <dgm:pt modelId="{CEB6E91D-EDC2-4309-9D22-763F72E29A70}" type="pres">
      <dgm:prSet presAssocID="{0CF3C019-531F-45CC-A9C8-7F0705E82C80}" presName="rootConnector" presStyleLbl="node4" presStyleIdx="1" presStyleCnt="2"/>
      <dgm:spPr/>
    </dgm:pt>
    <dgm:pt modelId="{1624C4F3-B9A5-4110-B034-D54EAADBC4B0}" type="pres">
      <dgm:prSet presAssocID="{0CF3C019-531F-45CC-A9C8-7F0705E82C80}" presName="hierChild4" presStyleCnt="0"/>
      <dgm:spPr/>
    </dgm:pt>
    <dgm:pt modelId="{00A2AB51-DB45-4BDB-9A2E-79591F1ABEE4}" type="pres">
      <dgm:prSet presAssocID="{0CF3C019-531F-45CC-A9C8-7F0705E82C80}" presName="hierChild5" presStyleCnt="0"/>
      <dgm:spPr/>
    </dgm:pt>
    <dgm:pt modelId="{00BAE65B-230C-4BC0-B3D5-8C5B53B6C0FE}" type="pres">
      <dgm:prSet presAssocID="{46F7098D-F143-4A3A-A961-3F5284B89FDD}" presName="hierChild5" presStyleCnt="0"/>
      <dgm:spPr/>
    </dgm:pt>
    <dgm:pt modelId="{694C3F28-283B-4DC0-9CDB-3A35AAAC019B}" type="pres">
      <dgm:prSet presAssocID="{4949809B-7F75-4756-A8C3-A6B3BC101FFC}" presName="hierChild5" presStyleCnt="0"/>
      <dgm:spPr/>
    </dgm:pt>
    <dgm:pt modelId="{5D76669F-B8B7-432D-8468-1F6934922EE4}" type="pres">
      <dgm:prSet presAssocID="{C2F07D20-6E49-4D1B-BEDC-4C3A56F3D50F}" presName="hierChild3" presStyleCnt="0"/>
      <dgm:spPr/>
    </dgm:pt>
    <dgm:pt modelId="{4B5059C8-B5B6-4B2B-9F2B-70FFD7B9366C}" type="pres">
      <dgm:prSet presAssocID="{009D529F-2372-4158-B90E-54D0F60707E5}" presName="Name111" presStyleLbl="parChTrans1D2" presStyleIdx="1" presStyleCnt="2"/>
      <dgm:spPr/>
    </dgm:pt>
    <dgm:pt modelId="{07BB6CC5-6A0C-4308-8638-A1D93256F5D0}" type="pres">
      <dgm:prSet presAssocID="{A54631EB-64F8-4C67-8469-C3860466B8EE}" presName="hierRoot3" presStyleCnt="0">
        <dgm:presLayoutVars>
          <dgm:hierBranch val="init"/>
        </dgm:presLayoutVars>
      </dgm:prSet>
      <dgm:spPr/>
    </dgm:pt>
    <dgm:pt modelId="{207BF552-4A81-4B51-8125-A95C2C1D1BF1}" type="pres">
      <dgm:prSet presAssocID="{A54631EB-64F8-4C67-8469-C3860466B8EE}" presName="rootComposite3" presStyleCnt="0"/>
      <dgm:spPr/>
    </dgm:pt>
    <dgm:pt modelId="{AD1D1EC9-B0D5-4989-B63C-AE98CD2CF81A}" type="pres">
      <dgm:prSet presAssocID="{A54631EB-64F8-4C67-8469-C3860466B8EE}" presName="rootText3" presStyleLbl="asst1" presStyleIdx="0" presStyleCnt="1">
        <dgm:presLayoutVars>
          <dgm:chPref val="3"/>
        </dgm:presLayoutVars>
      </dgm:prSet>
      <dgm:spPr/>
    </dgm:pt>
    <dgm:pt modelId="{2DDA0E6C-8448-413C-9BFC-1431B494F851}" type="pres">
      <dgm:prSet presAssocID="{A54631EB-64F8-4C67-8469-C3860466B8EE}" presName="rootConnector3" presStyleLbl="asst1" presStyleIdx="0" presStyleCnt="1"/>
      <dgm:spPr/>
    </dgm:pt>
    <dgm:pt modelId="{FF3B2DE8-F351-43FA-86B3-E18FF70F8608}" type="pres">
      <dgm:prSet presAssocID="{A54631EB-64F8-4C67-8469-C3860466B8EE}" presName="hierChild6" presStyleCnt="0"/>
      <dgm:spPr/>
    </dgm:pt>
    <dgm:pt modelId="{D73DB181-DEF8-49E7-9F2A-87C31E40C79A}" type="pres">
      <dgm:prSet presAssocID="{A54631EB-64F8-4C67-8469-C3860466B8EE}" presName="hierChild7" presStyleCnt="0"/>
      <dgm:spPr/>
    </dgm:pt>
  </dgm:ptLst>
  <dgm:cxnLst>
    <dgm:cxn modelId="{6489DC0C-4426-4446-913F-B9508F37B51E}" type="presOf" srcId="{0CF3C019-531F-45CC-A9C8-7F0705E82C80}" destId="{0277223F-3ED0-4D3D-A840-3519590CAAA5}" srcOrd="0" destOrd="0" presId="urn:microsoft.com/office/officeart/2005/8/layout/orgChart1"/>
    <dgm:cxn modelId="{197AC42D-4720-4714-AA46-14A8EEB7EAC9}" type="presOf" srcId="{46F7098D-F143-4A3A-A961-3F5284B89FDD}" destId="{BE254690-A439-42B7-B363-964B2362BA2A}" srcOrd="0" destOrd="0" presId="urn:microsoft.com/office/officeart/2005/8/layout/orgChart1"/>
    <dgm:cxn modelId="{65AAE42F-A72C-4644-A19F-616E7BDFEB7D}" srcId="{C2F07D20-6E49-4D1B-BEDC-4C3A56F3D50F}" destId="{4949809B-7F75-4756-A8C3-A6B3BC101FFC}" srcOrd="1" destOrd="0" parTransId="{FA6E33B9-CD4B-463E-BCBF-BF949B1F5E13}" sibTransId="{A41AE206-310F-4C5E-BB86-CDA0BE524A42}"/>
    <dgm:cxn modelId="{E2DA7634-1D00-4CD7-800D-033CE2FB1BB3}" type="presOf" srcId="{1E827F81-CC58-4851-9B9F-38A9BDE715C1}" destId="{7ECB9C3A-BAF1-43AA-9DB8-362289F9FEA0}" srcOrd="0" destOrd="0" presId="urn:microsoft.com/office/officeart/2005/8/layout/orgChart1"/>
    <dgm:cxn modelId="{5C915E39-B1F3-46FF-9AD4-E8BC379A3C3B}" type="presOf" srcId="{79F5748C-84F9-4AF1-AE95-8CC5F47650F8}" destId="{E00C8FA0-0DF0-4CEE-A78C-1821F9497F54}" srcOrd="0" destOrd="0" presId="urn:microsoft.com/office/officeart/2005/8/layout/orgChart1"/>
    <dgm:cxn modelId="{16606A5B-6833-4840-99F3-922EF6E76EF5}" type="presOf" srcId="{C2F07D20-6E49-4D1B-BEDC-4C3A56F3D50F}" destId="{864A8003-62AF-4B24-92D0-ABBA3985AC25}" srcOrd="1" destOrd="0" presId="urn:microsoft.com/office/officeart/2005/8/layout/orgChart1"/>
    <dgm:cxn modelId="{502C0342-350E-4100-BA87-A3734FC09497}" type="presOf" srcId="{C2F07D20-6E49-4D1B-BEDC-4C3A56F3D50F}" destId="{FDC7F86B-2223-4B88-B5F4-660BF381CB1D}" srcOrd="0" destOrd="0" presId="urn:microsoft.com/office/officeart/2005/8/layout/orgChart1"/>
    <dgm:cxn modelId="{1D1D1A43-2105-4270-A85A-7095B7327476}" type="presOf" srcId="{DFF3ADDE-96B3-46AE-805C-23B7ECB2575E}" destId="{6CAEEDDA-4AAA-4E30-991C-EE28D8D1C99C}" srcOrd="0" destOrd="0" presId="urn:microsoft.com/office/officeart/2005/8/layout/orgChart1"/>
    <dgm:cxn modelId="{31303A6A-16AF-4FE9-8A19-A24CB7B45508}" type="presOf" srcId="{CE91165C-DDB4-4EFC-814A-1699B5DB4FCA}" destId="{FB31467D-8F8E-4133-B3F9-A9BAD3CDEE03}" srcOrd="0" destOrd="0" presId="urn:microsoft.com/office/officeart/2005/8/layout/orgChart1"/>
    <dgm:cxn modelId="{B603B46A-188E-412D-9630-F4A298E7A6C6}" srcId="{C2F07D20-6E49-4D1B-BEDC-4C3A56F3D50F}" destId="{A54631EB-64F8-4C67-8469-C3860466B8EE}" srcOrd="0" destOrd="0" parTransId="{009D529F-2372-4158-B90E-54D0F60707E5}" sibTransId="{4548E7E6-89AD-4885-9DAC-CBC4BB7222F6}"/>
    <dgm:cxn modelId="{C92AA96D-912F-4AC4-9B71-26ADEF776CD2}" type="presOf" srcId="{BF83F212-A745-4FC0-BDD3-11516614B203}" destId="{99938066-3257-48FE-AAB1-04151E74C0DD}" srcOrd="1" destOrd="0" presId="urn:microsoft.com/office/officeart/2005/8/layout/orgChart1"/>
    <dgm:cxn modelId="{C5BBE06E-4EAD-4A58-98B8-26A7A18C5204}" type="presOf" srcId="{623EDFAE-AF26-4D12-9166-22973E0E7896}" destId="{511D7075-20F1-4D5F-9D67-2C973EF9C19B}" srcOrd="1" destOrd="0" presId="urn:microsoft.com/office/officeart/2005/8/layout/orgChart1"/>
    <dgm:cxn modelId="{A213D358-1D40-4BFA-8EFE-69EAD2CE9CE5}" type="presOf" srcId="{623EDFAE-AF26-4D12-9166-22973E0E7896}" destId="{5DB0C753-9E62-48C0-9452-6B3A33F80B72}" srcOrd="0" destOrd="0" presId="urn:microsoft.com/office/officeart/2005/8/layout/orgChart1"/>
    <dgm:cxn modelId="{4204EB86-16D6-48A5-AB0E-D2837B0FEB0A}" srcId="{623EDFAE-AF26-4D12-9166-22973E0E7896}" destId="{BF83F212-A745-4FC0-BDD3-11516614B203}" srcOrd="0" destOrd="0" parTransId="{74A60482-A4DC-4447-B894-74B532F76368}" sibTransId="{0F868850-FAB6-4CE8-B765-B0F54F619199}"/>
    <dgm:cxn modelId="{A795F28E-A3E9-4429-92BA-F8F8698C3C1D}" type="presOf" srcId="{0CF3C019-531F-45CC-A9C8-7F0705E82C80}" destId="{CEB6E91D-EDC2-4309-9D22-763F72E29A70}" srcOrd="1" destOrd="0" presId="urn:microsoft.com/office/officeart/2005/8/layout/orgChart1"/>
    <dgm:cxn modelId="{9E2F579B-813D-4E56-B6BF-361E913A8CAB}" type="presOf" srcId="{4949809B-7F75-4756-A8C3-A6B3BC101FFC}" destId="{275BB8D3-A1CB-4F8A-BC89-2BB7390EA2A7}" srcOrd="0" destOrd="0" presId="urn:microsoft.com/office/officeart/2005/8/layout/orgChart1"/>
    <dgm:cxn modelId="{CD48CFA5-A68F-4FEB-992C-0EE2277B1BDC}" srcId="{CE91165C-DDB4-4EFC-814A-1699B5DB4FCA}" destId="{C2F07D20-6E49-4D1B-BEDC-4C3A56F3D50F}" srcOrd="0" destOrd="0" parTransId="{5734C9C7-5E20-4FEB-9D95-88B9D231D26D}" sibTransId="{35D8AFDC-A6C4-4166-BEFA-35FA7170703A}"/>
    <dgm:cxn modelId="{C77E81B1-DCAF-4C55-85A7-E64D24654AEC}" srcId="{46F7098D-F143-4A3A-A961-3F5284B89FDD}" destId="{0CF3C019-531F-45CC-A9C8-7F0705E82C80}" srcOrd="0" destOrd="0" parTransId="{79F5748C-84F9-4AF1-AE95-8CC5F47650F8}" sibTransId="{01669BE1-032F-42F6-9EE1-C37D44906745}"/>
    <dgm:cxn modelId="{5E5121B4-2E3C-4804-ADD9-4B3006E41094}" type="presOf" srcId="{009D529F-2372-4158-B90E-54D0F60707E5}" destId="{4B5059C8-B5B6-4B2B-9F2B-70FFD7B9366C}" srcOrd="0" destOrd="0" presId="urn:microsoft.com/office/officeart/2005/8/layout/orgChart1"/>
    <dgm:cxn modelId="{119FC8BA-C6EB-4F6F-AC84-0A214F7B41D8}" srcId="{4949809B-7F75-4756-A8C3-A6B3BC101FFC}" destId="{46F7098D-F143-4A3A-A961-3F5284B89FDD}" srcOrd="1" destOrd="0" parTransId="{1E827F81-CC58-4851-9B9F-38A9BDE715C1}" sibTransId="{F68E21C9-8D5C-4052-99F5-4D3F1503A7AA}"/>
    <dgm:cxn modelId="{DC5816CA-06D7-4A12-9BFE-49C3E55D6D4D}" type="presOf" srcId="{A54631EB-64F8-4C67-8469-C3860466B8EE}" destId="{2DDA0E6C-8448-413C-9BFC-1431B494F851}" srcOrd="1" destOrd="0" presId="urn:microsoft.com/office/officeart/2005/8/layout/orgChart1"/>
    <dgm:cxn modelId="{C74425E0-94E7-408D-BAB3-48E31476C725}" type="presOf" srcId="{FA6E33B9-CD4B-463E-BCBF-BF949B1F5E13}" destId="{50F89CD7-7C03-40D7-918C-7C5D389357D6}" srcOrd="0" destOrd="0" presId="urn:microsoft.com/office/officeart/2005/8/layout/orgChart1"/>
    <dgm:cxn modelId="{087C26EC-8E36-4CC4-9F6C-4CAA7C3B1CA8}" srcId="{4949809B-7F75-4756-A8C3-A6B3BC101FFC}" destId="{623EDFAE-AF26-4D12-9166-22973E0E7896}" srcOrd="0" destOrd="0" parTransId="{DFF3ADDE-96B3-46AE-805C-23B7ECB2575E}" sibTransId="{535F2D2B-E5FC-4D05-BE13-C74A43473556}"/>
    <dgm:cxn modelId="{147B0CF0-5C55-4659-9FD2-0C06A27724AE}" type="presOf" srcId="{A54631EB-64F8-4C67-8469-C3860466B8EE}" destId="{AD1D1EC9-B0D5-4989-B63C-AE98CD2CF81A}" srcOrd="0" destOrd="0" presId="urn:microsoft.com/office/officeart/2005/8/layout/orgChart1"/>
    <dgm:cxn modelId="{704D54F0-F54D-45F4-B9D7-5429C0B253D9}" type="presOf" srcId="{4949809B-7F75-4756-A8C3-A6B3BC101FFC}" destId="{F89D85D7-A76F-4705-A014-A6586D78FBD6}" srcOrd="1" destOrd="0" presId="urn:microsoft.com/office/officeart/2005/8/layout/orgChart1"/>
    <dgm:cxn modelId="{DEAB78F3-A51F-41CC-8F94-AAA7795E6335}" type="presOf" srcId="{74A60482-A4DC-4447-B894-74B532F76368}" destId="{DDCD53EA-78BF-487E-868A-C990832B1D83}" srcOrd="0" destOrd="0" presId="urn:microsoft.com/office/officeart/2005/8/layout/orgChart1"/>
    <dgm:cxn modelId="{F9A53EF4-96A6-47BD-B0C8-AA8CC18D8CAC}" type="presOf" srcId="{BF83F212-A745-4FC0-BDD3-11516614B203}" destId="{D945429C-F1B9-4F5E-89E7-86D1FACE4CD6}" srcOrd="0" destOrd="0" presId="urn:microsoft.com/office/officeart/2005/8/layout/orgChart1"/>
    <dgm:cxn modelId="{BFFD38FC-54A4-4B6C-90F1-43422100D64D}" type="presOf" srcId="{46F7098D-F143-4A3A-A961-3F5284B89FDD}" destId="{6781D461-E3DC-4E9C-8835-E27C57C1B672}" srcOrd="1" destOrd="0" presId="urn:microsoft.com/office/officeart/2005/8/layout/orgChart1"/>
    <dgm:cxn modelId="{AC1C71A3-581E-4FB3-9E13-B37D754C610B}" type="presParOf" srcId="{FB31467D-8F8E-4133-B3F9-A9BAD3CDEE03}" destId="{4C527E11-ECF2-4ACF-BCF5-E70BBF89D729}" srcOrd="0" destOrd="0" presId="urn:microsoft.com/office/officeart/2005/8/layout/orgChart1"/>
    <dgm:cxn modelId="{A8EA5230-C59A-4D43-B965-8760DE54F222}" type="presParOf" srcId="{4C527E11-ECF2-4ACF-BCF5-E70BBF89D729}" destId="{013F2387-6761-462D-9533-6BEDD1D12FCA}" srcOrd="0" destOrd="0" presId="urn:microsoft.com/office/officeart/2005/8/layout/orgChart1"/>
    <dgm:cxn modelId="{25B989E3-DFD7-425F-B641-748E904157C6}" type="presParOf" srcId="{013F2387-6761-462D-9533-6BEDD1D12FCA}" destId="{FDC7F86B-2223-4B88-B5F4-660BF381CB1D}" srcOrd="0" destOrd="0" presId="urn:microsoft.com/office/officeart/2005/8/layout/orgChart1"/>
    <dgm:cxn modelId="{0193F981-82D7-4202-8EDC-C9784BDF1575}" type="presParOf" srcId="{013F2387-6761-462D-9533-6BEDD1D12FCA}" destId="{864A8003-62AF-4B24-92D0-ABBA3985AC25}" srcOrd="1" destOrd="0" presId="urn:microsoft.com/office/officeart/2005/8/layout/orgChart1"/>
    <dgm:cxn modelId="{D7B64CEE-4535-4E92-A01F-BC1BEAA30C9C}" type="presParOf" srcId="{4C527E11-ECF2-4ACF-BCF5-E70BBF89D729}" destId="{BDDE074C-B33F-4A17-860D-EF403CDDF794}" srcOrd="1" destOrd="0" presId="urn:microsoft.com/office/officeart/2005/8/layout/orgChart1"/>
    <dgm:cxn modelId="{198CFDBD-83F9-4738-9DAF-B2E95AF170C9}" type="presParOf" srcId="{BDDE074C-B33F-4A17-860D-EF403CDDF794}" destId="{50F89CD7-7C03-40D7-918C-7C5D389357D6}" srcOrd="0" destOrd="0" presId="urn:microsoft.com/office/officeart/2005/8/layout/orgChart1"/>
    <dgm:cxn modelId="{4832FFAC-E5F1-4C40-86A1-1AB1EBB3AD6B}" type="presParOf" srcId="{BDDE074C-B33F-4A17-860D-EF403CDDF794}" destId="{7924BD06-4993-4DFC-AB00-77A68CAF6F97}" srcOrd="1" destOrd="0" presId="urn:microsoft.com/office/officeart/2005/8/layout/orgChart1"/>
    <dgm:cxn modelId="{204D2C53-D3EC-4A87-ABF2-820537A71A6F}" type="presParOf" srcId="{7924BD06-4993-4DFC-AB00-77A68CAF6F97}" destId="{BB45C42D-0F7E-43DF-A930-5EA54CB6A17D}" srcOrd="0" destOrd="0" presId="urn:microsoft.com/office/officeart/2005/8/layout/orgChart1"/>
    <dgm:cxn modelId="{67A28A95-2EB7-4EFF-9DCF-ED87D0530E31}" type="presParOf" srcId="{BB45C42D-0F7E-43DF-A930-5EA54CB6A17D}" destId="{275BB8D3-A1CB-4F8A-BC89-2BB7390EA2A7}" srcOrd="0" destOrd="0" presId="urn:microsoft.com/office/officeart/2005/8/layout/orgChart1"/>
    <dgm:cxn modelId="{4AC86871-2789-4506-98B2-0638B8A34A15}" type="presParOf" srcId="{BB45C42D-0F7E-43DF-A930-5EA54CB6A17D}" destId="{F89D85D7-A76F-4705-A014-A6586D78FBD6}" srcOrd="1" destOrd="0" presId="urn:microsoft.com/office/officeart/2005/8/layout/orgChart1"/>
    <dgm:cxn modelId="{759D9D89-D51F-48F9-B710-F14A794C0271}" type="presParOf" srcId="{7924BD06-4993-4DFC-AB00-77A68CAF6F97}" destId="{5ED5B9B5-3A0C-4EA6-97D4-C1A48669CD92}" srcOrd="1" destOrd="0" presId="urn:microsoft.com/office/officeart/2005/8/layout/orgChart1"/>
    <dgm:cxn modelId="{021959AD-7091-419E-84E3-103FDA67DA4C}" type="presParOf" srcId="{5ED5B9B5-3A0C-4EA6-97D4-C1A48669CD92}" destId="{6CAEEDDA-4AAA-4E30-991C-EE28D8D1C99C}" srcOrd="0" destOrd="0" presId="urn:microsoft.com/office/officeart/2005/8/layout/orgChart1"/>
    <dgm:cxn modelId="{118E5CC1-3F07-4184-B686-54CEC3BC0235}" type="presParOf" srcId="{5ED5B9B5-3A0C-4EA6-97D4-C1A48669CD92}" destId="{504B7954-01E3-4A96-90EC-8011A6610EB4}" srcOrd="1" destOrd="0" presId="urn:microsoft.com/office/officeart/2005/8/layout/orgChart1"/>
    <dgm:cxn modelId="{85D2A270-BAB7-44B8-830D-246F7E5CB8E0}" type="presParOf" srcId="{504B7954-01E3-4A96-90EC-8011A6610EB4}" destId="{0CA623D4-AE84-4A1F-AD2E-24704CC919E5}" srcOrd="0" destOrd="0" presId="urn:microsoft.com/office/officeart/2005/8/layout/orgChart1"/>
    <dgm:cxn modelId="{0EF1566F-4B7A-49E2-A254-A7F0A7D8C666}" type="presParOf" srcId="{0CA623D4-AE84-4A1F-AD2E-24704CC919E5}" destId="{5DB0C753-9E62-48C0-9452-6B3A33F80B72}" srcOrd="0" destOrd="0" presId="urn:microsoft.com/office/officeart/2005/8/layout/orgChart1"/>
    <dgm:cxn modelId="{418061FE-C312-4B49-8800-516F8A1B4D36}" type="presParOf" srcId="{0CA623D4-AE84-4A1F-AD2E-24704CC919E5}" destId="{511D7075-20F1-4D5F-9D67-2C973EF9C19B}" srcOrd="1" destOrd="0" presId="urn:microsoft.com/office/officeart/2005/8/layout/orgChart1"/>
    <dgm:cxn modelId="{948492BC-FA60-4B15-BD65-4EEE9FA8A62B}" type="presParOf" srcId="{504B7954-01E3-4A96-90EC-8011A6610EB4}" destId="{F9D5317B-EC81-4956-AD78-A23A375FBC02}" srcOrd="1" destOrd="0" presId="urn:microsoft.com/office/officeart/2005/8/layout/orgChart1"/>
    <dgm:cxn modelId="{5F5167E8-7BB8-47C3-A48F-3760766EFA06}" type="presParOf" srcId="{F9D5317B-EC81-4956-AD78-A23A375FBC02}" destId="{DDCD53EA-78BF-487E-868A-C990832B1D83}" srcOrd="0" destOrd="0" presId="urn:microsoft.com/office/officeart/2005/8/layout/orgChart1"/>
    <dgm:cxn modelId="{5A99A976-428B-4B26-A8C8-EFC0B5055202}" type="presParOf" srcId="{F9D5317B-EC81-4956-AD78-A23A375FBC02}" destId="{A6933CCE-70BC-47D5-8FBE-259AA7BB0296}" srcOrd="1" destOrd="0" presId="urn:microsoft.com/office/officeart/2005/8/layout/orgChart1"/>
    <dgm:cxn modelId="{C47BB0BA-F327-40AF-BED1-21288380A8D4}" type="presParOf" srcId="{A6933CCE-70BC-47D5-8FBE-259AA7BB0296}" destId="{81D71EB4-3208-4155-AD9D-AE43A8C30AF8}" srcOrd="0" destOrd="0" presId="urn:microsoft.com/office/officeart/2005/8/layout/orgChart1"/>
    <dgm:cxn modelId="{0DE119C5-FD8C-4952-BB5C-ACF2D9A32E33}" type="presParOf" srcId="{81D71EB4-3208-4155-AD9D-AE43A8C30AF8}" destId="{D945429C-F1B9-4F5E-89E7-86D1FACE4CD6}" srcOrd="0" destOrd="0" presId="urn:microsoft.com/office/officeart/2005/8/layout/orgChart1"/>
    <dgm:cxn modelId="{69FFFC8B-ABAE-465E-85F9-45A92DCDF3AC}" type="presParOf" srcId="{81D71EB4-3208-4155-AD9D-AE43A8C30AF8}" destId="{99938066-3257-48FE-AAB1-04151E74C0DD}" srcOrd="1" destOrd="0" presId="urn:microsoft.com/office/officeart/2005/8/layout/orgChart1"/>
    <dgm:cxn modelId="{60125C67-6D1D-4A16-971A-0C582628C989}" type="presParOf" srcId="{A6933CCE-70BC-47D5-8FBE-259AA7BB0296}" destId="{BA84F531-D9AA-422D-BA18-A064F4F3A590}" srcOrd="1" destOrd="0" presId="urn:microsoft.com/office/officeart/2005/8/layout/orgChart1"/>
    <dgm:cxn modelId="{14E4D9A0-4A14-4112-A5E3-AF5C12432450}" type="presParOf" srcId="{A6933CCE-70BC-47D5-8FBE-259AA7BB0296}" destId="{EF7F19FD-ACAD-4ADA-9768-8010D43587C7}" srcOrd="2" destOrd="0" presId="urn:microsoft.com/office/officeart/2005/8/layout/orgChart1"/>
    <dgm:cxn modelId="{80EBD6D0-0EDE-4240-B683-3DA7C0EF7F49}" type="presParOf" srcId="{504B7954-01E3-4A96-90EC-8011A6610EB4}" destId="{C380A347-F048-471A-B62F-9496FE3DEE89}" srcOrd="2" destOrd="0" presId="urn:microsoft.com/office/officeart/2005/8/layout/orgChart1"/>
    <dgm:cxn modelId="{D8D60DBF-3A88-41E2-83A5-FBBC16F9A788}" type="presParOf" srcId="{5ED5B9B5-3A0C-4EA6-97D4-C1A48669CD92}" destId="{7ECB9C3A-BAF1-43AA-9DB8-362289F9FEA0}" srcOrd="2" destOrd="0" presId="urn:microsoft.com/office/officeart/2005/8/layout/orgChart1"/>
    <dgm:cxn modelId="{7DA626CC-930D-471C-9A38-980B2214CF75}" type="presParOf" srcId="{5ED5B9B5-3A0C-4EA6-97D4-C1A48669CD92}" destId="{0AC3563B-B0B0-4C1C-A668-3E43A1B44E3E}" srcOrd="3" destOrd="0" presId="urn:microsoft.com/office/officeart/2005/8/layout/orgChart1"/>
    <dgm:cxn modelId="{574EAEA4-A228-427E-A0AA-D423FD91C16B}" type="presParOf" srcId="{0AC3563B-B0B0-4C1C-A668-3E43A1B44E3E}" destId="{91739CCB-4AF0-41E7-A212-041BCD7FD833}" srcOrd="0" destOrd="0" presId="urn:microsoft.com/office/officeart/2005/8/layout/orgChart1"/>
    <dgm:cxn modelId="{1AD4DCDB-3FAA-4E45-B926-86D010859156}" type="presParOf" srcId="{91739CCB-4AF0-41E7-A212-041BCD7FD833}" destId="{BE254690-A439-42B7-B363-964B2362BA2A}" srcOrd="0" destOrd="0" presId="urn:microsoft.com/office/officeart/2005/8/layout/orgChart1"/>
    <dgm:cxn modelId="{608CF818-65D2-4D68-8907-E136DD4EBD88}" type="presParOf" srcId="{91739CCB-4AF0-41E7-A212-041BCD7FD833}" destId="{6781D461-E3DC-4E9C-8835-E27C57C1B672}" srcOrd="1" destOrd="0" presId="urn:microsoft.com/office/officeart/2005/8/layout/orgChart1"/>
    <dgm:cxn modelId="{128FA71B-FD4D-4BB7-A2BF-4F68EE64A435}" type="presParOf" srcId="{0AC3563B-B0B0-4C1C-A668-3E43A1B44E3E}" destId="{94BFA089-A5DB-49C2-8602-D3F35399BBDA}" srcOrd="1" destOrd="0" presId="urn:microsoft.com/office/officeart/2005/8/layout/orgChart1"/>
    <dgm:cxn modelId="{9461CE34-B5C3-43AE-82EE-83291665AE31}" type="presParOf" srcId="{94BFA089-A5DB-49C2-8602-D3F35399BBDA}" destId="{E00C8FA0-0DF0-4CEE-A78C-1821F9497F54}" srcOrd="0" destOrd="0" presId="urn:microsoft.com/office/officeart/2005/8/layout/orgChart1"/>
    <dgm:cxn modelId="{21A5BD00-43DB-4225-83C2-7D8B51CF7C3B}" type="presParOf" srcId="{94BFA089-A5DB-49C2-8602-D3F35399BBDA}" destId="{21E77B19-1BB8-4C85-BA6B-E2F5A8546B69}" srcOrd="1" destOrd="0" presId="urn:microsoft.com/office/officeart/2005/8/layout/orgChart1"/>
    <dgm:cxn modelId="{11BEEE2F-6F2A-4C99-BD21-0BA11CAF52AA}" type="presParOf" srcId="{21E77B19-1BB8-4C85-BA6B-E2F5A8546B69}" destId="{CB3CB8AF-247E-49A2-BC19-02AABAC533D1}" srcOrd="0" destOrd="0" presId="urn:microsoft.com/office/officeart/2005/8/layout/orgChart1"/>
    <dgm:cxn modelId="{B7ECBA32-9592-434B-9CDA-2021681EEE2A}" type="presParOf" srcId="{CB3CB8AF-247E-49A2-BC19-02AABAC533D1}" destId="{0277223F-3ED0-4D3D-A840-3519590CAAA5}" srcOrd="0" destOrd="0" presId="urn:microsoft.com/office/officeart/2005/8/layout/orgChart1"/>
    <dgm:cxn modelId="{58665311-658A-4EA0-A664-A49E164B998E}" type="presParOf" srcId="{CB3CB8AF-247E-49A2-BC19-02AABAC533D1}" destId="{CEB6E91D-EDC2-4309-9D22-763F72E29A70}" srcOrd="1" destOrd="0" presId="urn:microsoft.com/office/officeart/2005/8/layout/orgChart1"/>
    <dgm:cxn modelId="{1E95A430-057A-4D17-91F4-AF76B393D17C}" type="presParOf" srcId="{21E77B19-1BB8-4C85-BA6B-E2F5A8546B69}" destId="{1624C4F3-B9A5-4110-B034-D54EAADBC4B0}" srcOrd="1" destOrd="0" presId="urn:microsoft.com/office/officeart/2005/8/layout/orgChart1"/>
    <dgm:cxn modelId="{65831EF3-E575-4571-B639-766429384F80}" type="presParOf" srcId="{21E77B19-1BB8-4C85-BA6B-E2F5A8546B69}" destId="{00A2AB51-DB45-4BDB-9A2E-79591F1ABEE4}" srcOrd="2" destOrd="0" presId="urn:microsoft.com/office/officeart/2005/8/layout/orgChart1"/>
    <dgm:cxn modelId="{D8B32B02-1BE9-421D-9877-40F6477F69CB}" type="presParOf" srcId="{0AC3563B-B0B0-4C1C-A668-3E43A1B44E3E}" destId="{00BAE65B-230C-4BC0-B3D5-8C5B53B6C0FE}" srcOrd="2" destOrd="0" presId="urn:microsoft.com/office/officeart/2005/8/layout/orgChart1"/>
    <dgm:cxn modelId="{350B34CD-7517-4065-991B-B9BF570EDF6C}" type="presParOf" srcId="{7924BD06-4993-4DFC-AB00-77A68CAF6F97}" destId="{694C3F28-283B-4DC0-9CDB-3A35AAAC019B}" srcOrd="2" destOrd="0" presId="urn:microsoft.com/office/officeart/2005/8/layout/orgChart1"/>
    <dgm:cxn modelId="{BB0E6A64-23AB-4397-BC33-9B4DFF4699F5}" type="presParOf" srcId="{4C527E11-ECF2-4ACF-BCF5-E70BBF89D729}" destId="{5D76669F-B8B7-432D-8468-1F6934922EE4}" srcOrd="2" destOrd="0" presId="urn:microsoft.com/office/officeart/2005/8/layout/orgChart1"/>
    <dgm:cxn modelId="{925851EC-2397-4CFC-A3BC-89119FA88BDC}" type="presParOf" srcId="{5D76669F-B8B7-432D-8468-1F6934922EE4}" destId="{4B5059C8-B5B6-4B2B-9F2B-70FFD7B9366C}" srcOrd="0" destOrd="0" presId="urn:microsoft.com/office/officeart/2005/8/layout/orgChart1"/>
    <dgm:cxn modelId="{54C3D5F1-10F2-4EDD-98B0-E75167441C0C}" type="presParOf" srcId="{5D76669F-B8B7-432D-8468-1F6934922EE4}" destId="{07BB6CC5-6A0C-4308-8638-A1D93256F5D0}" srcOrd="1" destOrd="0" presId="urn:microsoft.com/office/officeart/2005/8/layout/orgChart1"/>
    <dgm:cxn modelId="{C9B28EFB-96C1-489A-A668-4E5D9DBD6F3C}" type="presParOf" srcId="{07BB6CC5-6A0C-4308-8638-A1D93256F5D0}" destId="{207BF552-4A81-4B51-8125-A95C2C1D1BF1}" srcOrd="0" destOrd="0" presId="urn:microsoft.com/office/officeart/2005/8/layout/orgChart1"/>
    <dgm:cxn modelId="{3123C090-89EB-41B6-B612-43C51D23BCCD}" type="presParOf" srcId="{207BF552-4A81-4B51-8125-A95C2C1D1BF1}" destId="{AD1D1EC9-B0D5-4989-B63C-AE98CD2CF81A}" srcOrd="0" destOrd="0" presId="urn:microsoft.com/office/officeart/2005/8/layout/orgChart1"/>
    <dgm:cxn modelId="{D3981883-90A8-46AC-94F0-F2334D18CA38}" type="presParOf" srcId="{207BF552-4A81-4B51-8125-A95C2C1D1BF1}" destId="{2DDA0E6C-8448-413C-9BFC-1431B494F851}" srcOrd="1" destOrd="0" presId="urn:microsoft.com/office/officeart/2005/8/layout/orgChart1"/>
    <dgm:cxn modelId="{4D8BA967-22F2-4D28-952A-4D8EDF325D21}" type="presParOf" srcId="{07BB6CC5-6A0C-4308-8638-A1D93256F5D0}" destId="{FF3B2DE8-F351-43FA-86B3-E18FF70F8608}" srcOrd="1" destOrd="0" presId="urn:microsoft.com/office/officeart/2005/8/layout/orgChart1"/>
    <dgm:cxn modelId="{86B1B667-2178-418B-8490-A30547E8148C}" type="presParOf" srcId="{07BB6CC5-6A0C-4308-8638-A1D93256F5D0}" destId="{D73DB181-DEF8-49E7-9F2A-87C31E40C79A}"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E91165C-DDB4-4EFC-814A-1699B5DB4FCA}"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C2F07D20-6E49-4D1B-BEDC-4C3A56F3D50F}">
      <dgm:prSet phldrT="[Text]" phldr="0"/>
      <dgm:spPr>
        <a:solidFill>
          <a:schemeClr val="accent2">
            <a:lumMod val="75000"/>
          </a:schemeClr>
        </a:solidFill>
      </dgm:spPr>
      <dgm:t>
        <a:bodyPr/>
        <a:lstStyle/>
        <a:p>
          <a:r>
            <a:rPr lang="en-US" dirty="0" err="1"/>
            <a:t>Konzernobergesellschaft</a:t>
          </a:r>
          <a:endParaRPr lang="en-US" dirty="0"/>
        </a:p>
      </dgm:t>
    </dgm:pt>
    <dgm:pt modelId="{5734C9C7-5E20-4FEB-9D95-88B9D231D26D}" type="parTrans" cxnId="{CD48CFA5-A68F-4FEB-992C-0EE2277B1BDC}">
      <dgm:prSet/>
      <dgm:spPr/>
      <dgm:t>
        <a:bodyPr/>
        <a:lstStyle/>
        <a:p>
          <a:endParaRPr lang="en-US"/>
        </a:p>
      </dgm:t>
    </dgm:pt>
    <dgm:pt modelId="{35D8AFDC-A6C4-4166-BEFA-35FA7170703A}" type="sibTrans" cxnId="{CD48CFA5-A68F-4FEB-992C-0EE2277B1BDC}">
      <dgm:prSet/>
      <dgm:spPr/>
      <dgm:t>
        <a:bodyPr/>
        <a:lstStyle/>
        <a:p>
          <a:endParaRPr lang="en-US"/>
        </a:p>
      </dgm:t>
    </dgm:pt>
    <dgm:pt modelId="{A54631EB-64F8-4C67-8469-C3860466B8EE}" type="asst">
      <dgm:prSet phldrT="[Text]" phldr="0"/>
      <dgm:spPr>
        <a:solidFill>
          <a:schemeClr val="bg2">
            <a:lumMod val="75000"/>
          </a:schemeClr>
        </a:solidFill>
      </dgm:spPr>
      <dgm:t>
        <a:bodyPr/>
        <a:lstStyle/>
        <a:p>
          <a:r>
            <a:rPr lang="en-US" dirty="0" err="1"/>
            <a:t>FinCo</a:t>
          </a:r>
          <a:endParaRPr lang="en-US" dirty="0"/>
        </a:p>
      </dgm:t>
    </dgm:pt>
    <dgm:pt modelId="{009D529F-2372-4158-B90E-54D0F60707E5}" type="parTrans" cxnId="{B603B46A-188E-412D-9630-F4A298E7A6C6}">
      <dgm:prSet/>
      <dgm:spPr/>
      <dgm:t>
        <a:bodyPr/>
        <a:lstStyle/>
        <a:p>
          <a:endParaRPr lang="en-US"/>
        </a:p>
      </dgm:t>
    </dgm:pt>
    <dgm:pt modelId="{4548E7E6-89AD-4885-9DAC-CBC4BB7222F6}" type="sibTrans" cxnId="{B603B46A-188E-412D-9630-F4A298E7A6C6}">
      <dgm:prSet/>
      <dgm:spPr/>
      <dgm:t>
        <a:bodyPr/>
        <a:lstStyle/>
        <a:p>
          <a:endParaRPr lang="en-US"/>
        </a:p>
      </dgm:t>
    </dgm:pt>
    <dgm:pt modelId="{4949809B-7F75-4756-A8C3-A6B3BC101FFC}">
      <dgm:prSet phldrT="[Text]" phldr="0"/>
      <dgm:spPr/>
      <dgm:t>
        <a:bodyPr/>
        <a:lstStyle/>
        <a:p>
          <a:r>
            <a:rPr lang="en-US" dirty="0" err="1"/>
            <a:t>HoldCo</a:t>
          </a:r>
          <a:r>
            <a:rPr lang="en-US" dirty="0"/>
            <a:t>-AUT</a:t>
          </a:r>
        </a:p>
      </dgm:t>
    </dgm:pt>
    <dgm:pt modelId="{FA6E33B9-CD4B-463E-BCBF-BF949B1F5E13}" type="parTrans" cxnId="{65AAE42F-A72C-4644-A19F-616E7BDFEB7D}">
      <dgm:prSet/>
      <dgm:spPr/>
      <dgm:t>
        <a:bodyPr/>
        <a:lstStyle/>
        <a:p>
          <a:endParaRPr lang="en-US"/>
        </a:p>
      </dgm:t>
    </dgm:pt>
    <dgm:pt modelId="{A41AE206-310F-4C5E-BB86-CDA0BE524A42}" type="sibTrans" cxnId="{65AAE42F-A72C-4644-A19F-616E7BDFEB7D}">
      <dgm:prSet/>
      <dgm:spPr/>
      <dgm:t>
        <a:bodyPr/>
        <a:lstStyle/>
        <a:p>
          <a:endParaRPr lang="en-US"/>
        </a:p>
      </dgm:t>
    </dgm:pt>
    <dgm:pt modelId="{623EDFAE-AF26-4D12-9166-22973E0E7896}">
      <dgm:prSet phldrT="[Text]" phldr="0"/>
      <dgm:spPr/>
      <dgm:t>
        <a:bodyPr/>
        <a:lstStyle/>
        <a:p>
          <a:r>
            <a:rPr lang="en-US" dirty="0"/>
            <a:t>Projekt-Holding II</a:t>
          </a:r>
        </a:p>
      </dgm:t>
    </dgm:pt>
    <dgm:pt modelId="{DFF3ADDE-96B3-46AE-805C-23B7ECB2575E}" type="parTrans" cxnId="{087C26EC-8E36-4CC4-9F6C-4CAA7C3B1CA8}">
      <dgm:prSet/>
      <dgm:spPr/>
      <dgm:t>
        <a:bodyPr/>
        <a:lstStyle/>
        <a:p>
          <a:endParaRPr lang="en-US"/>
        </a:p>
      </dgm:t>
    </dgm:pt>
    <dgm:pt modelId="{535F2D2B-E5FC-4D05-BE13-C74A43473556}" type="sibTrans" cxnId="{087C26EC-8E36-4CC4-9F6C-4CAA7C3B1CA8}">
      <dgm:prSet/>
      <dgm:spPr/>
      <dgm:t>
        <a:bodyPr/>
        <a:lstStyle/>
        <a:p>
          <a:endParaRPr lang="en-US"/>
        </a:p>
      </dgm:t>
    </dgm:pt>
    <dgm:pt modelId="{BF83F212-A745-4FC0-BDD3-11516614B203}">
      <dgm:prSet phldrT="[Text]" phldr="0"/>
      <dgm:spPr>
        <a:solidFill>
          <a:srgbClr val="00A56D"/>
        </a:solidFill>
      </dgm:spPr>
      <dgm:t>
        <a:bodyPr/>
        <a:lstStyle/>
        <a:p>
          <a:r>
            <a:rPr lang="en-US" dirty="0" err="1"/>
            <a:t>PropCo</a:t>
          </a:r>
          <a:endParaRPr lang="en-US" dirty="0"/>
        </a:p>
      </dgm:t>
    </dgm:pt>
    <dgm:pt modelId="{74A60482-A4DC-4447-B894-74B532F76368}" type="parTrans" cxnId="{4204EB86-16D6-48A5-AB0E-D2837B0FEB0A}">
      <dgm:prSet/>
      <dgm:spPr/>
      <dgm:t>
        <a:bodyPr/>
        <a:lstStyle/>
        <a:p>
          <a:endParaRPr lang="en-US"/>
        </a:p>
      </dgm:t>
    </dgm:pt>
    <dgm:pt modelId="{0F868850-FAB6-4CE8-B765-B0F54F619199}" type="sibTrans" cxnId="{4204EB86-16D6-48A5-AB0E-D2837B0FEB0A}">
      <dgm:prSet/>
      <dgm:spPr/>
      <dgm:t>
        <a:bodyPr/>
        <a:lstStyle/>
        <a:p>
          <a:endParaRPr lang="en-US"/>
        </a:p>
      </dgm:t>
    </dgm:pt>
    <dgm:pt modelId="{46F7098D-F143-4A3A-A961-3F5284B89FDD}">
      <dgm:prSet phldrT="[Text]" phldr="0"/>
      <dgm:spPr/>
      <dgm:t>
        <a:bodyPr/>
        <a:lstStyle/>
        <a:p>
          <a:r>
            <a:rPr lang="en-US" dirty="0"/>
            <a:t>Projekt-Holding II</a:t>
          </a:r>
        </a:p>
      </dgm:t>
    </dgm:pt>
    <dgm:pt modelId="{1E827F81-CC58-4851-9B9F-38A9BDE715C1}" type="parTrans" cxnId="{119FC8BA-C6EB-4F6F-AC84-0A214F7B41D8}">
      <dgm:prSet/>
      <dgm:spPr/>
      <dgm:t>
        <a:bodyPr/>
        <a:lstStyle/>
        <a:p>
          <a:endParaRPr lang="en-US"/>
        </a:p>
      </dgm:t>
    </dgm:pt>
    <dgm:pt modelId="{F68E21C9-8D5C-4052-99F5-4D3F1503A7AA}" type="sibTrans" cxnId="{119FC8BA-C6EB-4F6F-AC84-0A214F7B41D8}">
      <dgm:prSet/>
      <dgm:spPr/>
      <dgm:t>
        <a:bodyPr/>
        <a:lstStyle/>
        <a:p>
          <a:endParaRPr lang="en-US"/>
        </a:p>
      </dgm:t>
    </dgm:pt>
    <dgm:pt modelId="{0CF3C019-531F-45CC-A9C8-7F0705E82C80}">
      <dgm:prSet phldrT="[Text]" phldr="0"/>
      <dgm:spPr>
        <a:solidFill>
          <a:srgbClr val="00A56D"/>
        </a:solidFill>
      </dgm:spPr>
      <dgm:t>
        <a:bodyPr/>
        <a:lstStyle/>
        <a:p>
          <a:r>
            <a:rPr lang="en-US" dirty="0" err="1"/>
            <a:t>PropCo</a:t>
          </a:r>
          <a:endParaRPr lang="en-US" dirty="0"/>
        </a:p>
      </dgm:t>
    </dgm:pt>
    <dgm:pt modelId="{79F5748C-84F9-4AF1-AE95-8CC5F47650F8}" type="parTrans" cxnId="{C77E81B1-DCAF-4C55-85A7-E64D24654AEC}">
      <dgm:prSet/>
      <dgm:spPr/>
      <dgm:t>
        <a:bodyPr/>
        <a:lstStyle/>
        <a:p>
          <a:endParaRPr lang="en-US"/>
        </a:p>
      </dgm:t>
    </dgm:pt>
    <dgm:pt modelId="{01669BE1-032F-42F6-9EE1-C37D44906745}" type="sibTrans" cxnId="{C77E81B1-DCAF-4C55-85A7-E64D24654AEC}">
      <dgm:prSet/>
      <dgm:spPr/>
      <dgm:t>
        <a:bodyPr/>
        <a:lstStyle/>
        <a:p>
          <a:endParaRPr lang="en-US"/>
        </a:p>
      </dgm:t>
    </dgm:pt>
    <dgm:pt modelId="{FB31467D-8F8E-4133-B3F9-A9BAD3CDEE03}" type="pres">
      <dgm:prSet presAssocID="{CE91165C-DDB4-4EFC-814A-1699B5DB4FCA}" presName="hierChild1" presStyleCnt="0">
        <dgm:presLayoutVars>
          <dgm:orgChart val="1"/>
          <dgm:chPref val="1"/>
          <dgm:dir/>
          <dgm:animOne val="branch"/>
          <dgm:animLvl val="lvl"/>
          <dgm:resizeHandles/>
        </dgm:presLayoutVars>
      </dgm:prSet>
      <dgm:spPr/>
    </dgm:pt>
    <dgm:pt modelId="{4C527E11-ECF2-4ACF-BCF5-E70BBF89D729}" type="pres">
      <dgm:prSet presAssocID="{C2F07D20-6E49-4D1B-BEDC-4C3A56F3D50F}" presName="hierRoot1" presStyleCnt="0">
        <dgm:presLayoutVars>
          <dgm:hierBranch val="init"/>
        </dgm:presLayoutVars>
      </dgm:prSet>
      <dgm:spPr/>
    </dgm:pt>
    <dgm:pt modelId="{013F2387-6761-462D-9533-6BEDD1D12FCA}" type="pres">
      <dgm:prSet presAssocID="{C2F07D20-6E49-4D1B-BEDC-4C3A56F3D50F}" presName="rootComposite1" presStyleCnt="0"/>
      <dgm:spPr/>
    </dgm:pt>
    <dgm:pt modelId="{FDC7F86B-2223-4B88-B5F4-660BF381CB1D}" type="pres">
      <dgm:prSet presAssocID="{C2F07D20-6E49-4D1B-BEDC-4C3A56F3D50F}" presName="rootText1" presStyleLbl="node0" presStyleIdx="0" presStyleCnt="1">
        <dgm:presLayoutVars>
          <dgm:chPref val="3"/>
        </dgm:presLayoutVars>
      </dgm:prSet>
      <dgm:spPr/>
    </dgm:pt>
    <dgm:pt modelId="{864A8003-62AF-4B24-92D0-ABBA3985AC25}" type="pres">
      <dgm:prSet presAssocID="{C2F07D20-6E49-4D1B-BEDC-4C3A56F3D50F}" presName="rootConnector1" presStyleLbl="node1" presStyleIdx="0" presStyleCnt="0"/>
      <dgm:spPr/>
    </dgm:pt>
    <dgm:pt modelId="{BDDE074C-B33F-4A17-860D-EF403CDDF794}" type="pres">
      <dgm:prSet presAssocID="{C2F07D20-6E49-4D1B-BEDC-4C3A56F3D50F}" presName="hierChild2" presStyleCnt="0"/>
      <dgm:spPr/>
    </dgm:pt>
    <dgm:pt modelId="{50F89CD7-7C03-40D7-918C-7C5D389357D6}" type="pres">
      <dgm:prSet presAssocID="{FA6E33B9-CD4B-463E-BCBF-BF949B1F5E13}" presName="Name37" presStyleLbl="parChTrans1D2" presStyleIdx="0" presStyleCnt="2"/>
      <dgm:spPr/>
    </dgm:pt>
    <dgm:pt modelId="{7924BD06-4993-4DFC-AB00-77A68CAF6F97}" type="pres">
      <dgm:prSet presAssocID="{4949809B-7F75-4756-A8C3-A6B3BC101FFC}" presName="hierRoot2" presStyleCnt="0">
        <dgm:presLayoutVars>
          <dgm:hierBranch val="init"/>
        </dgm:presLayoutVars>
      </dgm:prSet>
      <dgm:spPr/>
    </dgm:pt>
    <dgm:pt modelId="{BB45C42D-0F7E-43DF-A930-5EA54CB6A17D}" type="pres">
      <dgm:prSet presAssocID="{4949809B-7F75-4756-A8C3-A6B3BC101FFC}" presName="rootComposite" presStyleCnt="0"/>
      <dgm:spPr/>
    </dgm:pt>
    <dgm:pt modelId="{275BB8D3-A1CB-4F8A-BC89-2BB7390EA2A7}" type="pres">
      <dgm:prSet presAssocID="{4949809B-7F75-4756-A8C3-A6B3BC101FFC}" presName="rootText" presStyleLbl="node2" presStyleIdx="0" presStyleCnt="1">
        <dgm:presLayoutVars>
          <dgm:chPref val="3"/>
        </dgm:presLayoutVars>
      </dgm:prSet>
      <dgm:spPr/>
    </dgm:pt>
    <dgm:pt modelId="{F89D85D7-A76F-4705-A014-A6586D78FBD6}" type="pres">
      <dgm:prSet presAssocID="{4949809B-7F75-4756-A8C3-A6B3BC101FFC}" presName="rootConnector" presStyleLbl="node2" presStyleIdx="0" presStyleCnt="1"/>
      <dgm:spPr/>
    </dgm:pt>
    <dgm:pt modelId="{5ED5B9B5-3A0C-4EA6-97D4-C1A48669CD92}" type="pres">
      <dgm:prSet presAssocID="{4949809B-7F75-4756-A8C3-A6B3BC101FFC}" presName="hierChild4" presStyleCnt="0"/>
      <dgm:spPr/>
    </dgm:pt>
    <dgm:pt modelId="{6CAEEDDA-4AAA-4E30-991C-EE28D8D1C99C}" type="pres">
      <dgm:prSet presAssocID="{DFF3ADDE-96B3-46AE-805C-23B7ECB2575E}" presName="Name37" presStyleLbl="parChTrans1D3" presStyleIdx="0" presStyleCnt="2"/>
      <dgm:spPr/>
    </dgm:pt>
    <dgm:pt modelId="{504B7954-01E3-4A96-90EC-8011A6610EB4}" type="pres">
      <dgm:prSet presAssocID="{623EDFAE-AF26-4D12-9166-22973E0E7896}" presName="hierRoot2" presStyleCnt="0">
        <dgm:presLayoutVars>
          <dgm:hierBranch val="init"/>
        </dgm:presLayoutVars>
      </dgm:prSet>
      <dgm:spPr/>
    </dgm:pt>
    <dgm:pt modelId="{0CA623D4-AE84-4A1F-AD2E-24704CC919E5}" type="pres">
      <dgm:prSet presAssocID="{623EDFAE-AF26-4D12-9166-22973E0E7896}" presName="rootComposite" presStyleCnt="0"/>
      <dgm:spPr/>
    </dgm:pt>
    <dgm:pt modelId="{5DB0C753-9E62-48C0-9452-6B3A33F80B72}" type="pres">
      <dgm:prSet presAssocID="{623EDFAE-AF26-4D12-9166-22973E0E7896}" presName="rootText" presStyleLbl="node3" presStyleIdx="0" presStyleCnt="2">
        <dgm:presLayoutVars>
          <dgm:chPref val="3"/>
        </dgm:presLayoutVars>
      </dgm:prSet>
      <dgm:spPr/>
    </dgm:pt>
    <dgm:pt modelId="{511D7075-20F1-4D5F-9D67-2C973EF9C19B}" type="pres">
      <dgm:prSet presAssocID="{623EDFAE-AF26-4D12-9166-22973E0E7896}" presName="rootConnector" presStyleLbl="node3" presStyleIdx="0" presStyleCnt="2"/>
      <dgm:spPr/>
    </dgm:pt>
    <dgm:pt modelId="{F9D5317B-EC81-4956-AD78-A23A375FBC02}" type="pres">
      <dgm:prSet presAssocID="{623EDFAE-AF26-4D12-9166-22973E0E7896}" presName="hierChild4" presStyleCnt="0"/>
      <dgm:spPr/>
    </dgm:pt>
    <dgm:pt modelId="{DDCD53EA-78BF-487E-868A-C990832B1D83}" type="pres">
      <dgm:prSet presAssocID="{74A60482-A4DC-4447-B894-74B532F76368}" presName="Name37" presStyleLbl="parChTrans1D4" presStyleIdx="0" presStyleCnt="2"/>
      <dgm:spPr/>
    </dgm:pt>
    <dgm:pt modelId="{A6933CCE-70BC-47D5-8FBE-259AA7BB0296}" type="pres">
      <dgm:prSet presAssocID="{BF83F212-A745-4FC0-BDD3-11516614B203}" presName="hierRoot2" presStyleCnt="0">
        <dgm:presLayoutVars>
          <dgm:hierBranch val="init"/>
        </dgm:presLayoutVars>
      </dgm:prSet>
      <dgm:spPr/>
    </dgm:pt>
    <dgm:pt modelId="{81D71EB4-3208-4155-AD9D-AE43A8C30AF8}" type="pres">
      <dgm:prSet presAssocID="{BF83F212-A745-4FC0-BDD3-11516614B203}" presName="rootComposite" presStyleCnt="0"/>
      <dgm:spPr/>
    </dgm:pt>
    <dgm:pt modelId="{D945429C-F1B9-4F5E-89E7-86D1FACE4CD6}" type="pres">
      <dgm:prSet presAssocID="{BF83F212-A745-4FC0-BDD3-11516614B203}" presName="rootText" presStyleLbl="node4" presStyleIdx="0" presStyleCnt="2">
        <dgm:presLayoutVars>
          <dgm:chPref val="3"/>
        </dgm:presLayoutVars>
      </dgm:prSet>
      <dgm:spPr/>
    </dgm:pt>
    <dgm:pt modelId="{99938066-3257-48FE-AAB1-04151E74C0DD}" type="pres">
      <dgm:prSet presAssocID="{BF83F212-A745-4FC0-BDD3-11516614B203}" presName="rootConnector" presStyleLbl="node4" presStyleIdx="0" presStyleCnt="2"/>
      <dgm:spPr/>
    </dgm:pt>
    <dgm:pt modelId="{BA84F531-D9AA-422D-BA18-A064F4F3A590}" type="pres">
      <dgm:prSet presAssocID="{BF83F212-A745-4FC0-BDD3-11516614B203}" presName="hierChild4" presStyleCnt="0"/>
      <dgm:spPr/>
    </dgm:pt>
    <dgm:pt modelId="{EF7F19FD-ACAD-4ADA-9768-8010D43587C7}" type="pres">
      <dgm:prSet presAssocID="{BF83F212-A745-4FC0-BDD3-11516614B203}" presName="hierChild5" presStyleCnt="0"/>
      <dgm:spPr/>
    </dgm:pt>
    <dgm:pt modelId="{C380A347-F048-471A-B62F-9496FE3DEE89}" type="pres">
      <dgm:prSet presAssocID="{623EDFAE-AF26-4D12-9166-22973E0E7896}" presName="hierChild5" presStyleCnt="0"/>
      <dgm:spPr/>
    </dgm:pt>
    <dgm:pt modelId="{7ECB9C3A-BAF1-43AA-9DB8-362289F9FEA0}" type="pres">
      <dgm:prSet presAssocID="{1E827F81-CC58-4851-9B9F-38A9BDE715C1}" presName="Name37" presStyleLbl="parChTrans1D3" presStyleIdx="1" presStyleCnt="2"/>
      <dgm:spPr/>
    </dgm:pt>
    <dgm:pt modelId="{0AC3563B-B0B0-4C1C-A668-3E43A1B44E3E}" type="pres">
      <dgm:prSet presAssocID="{46F7098D-F143-4A3A-A961-3F5284B89FDD}" presName="hierRoot2" presStyleCnt="0">
        <dgm:presLayoutVars>
          <dgm:hierBranch val="init"/>
        </dgm:presLayoutVars>
      </dgm:prSet>
      <dgm:spPr/>
    </dgm:pt>
    <dgm:pt modelId="{91739CCB-4AF0-41E7-A212-041BCD7FD833}" type="pres">
      <dgm:prSet presAssocID="{46F7098D-F143-4A3A-A961-3F5284B89FDD}" presName="rootComposite" presStyleCnt="0"/>
      <dgm:spPr/>
    </dgm:pt>
    <dgm:pt modelId="{BE254690-A439-42B7-B363-964B2362BA2A}" type="pres">
      <dgm:prSet presAssocID="{46F7098D-F143-4A3A-A961-3F5284B89FDD}" presName="rootText" presStyleLbl="node3" presStyleIdx="1" presStyleCnt="2">
        <dgm:presLayoutVars>
          <dgm:chPref val="3"/>
        </dgm:presLayoutVars>
      </dgm:prSet>
      <dgm:spPr/>
    </dgm:pt>
    <dgm:pt modelId="{6781D461-E3DC-4E9C-8835-E27C57C1B672}" type="pres">
      <dgm:prSet presAssocID="{46F7098D-F143-4A3A-A961-3F5284B89FDD}" presName="rootConnector" presStyleLbl="node3" presStyleIdx="1" presStyleCnt="2"/>
      <dgm:spPr/>
    </dgm:pt>
    <dgm:pt modelId="{94BFA089-A5DB-49C2-8602-D3F35399BBDA}" type="pres">
      <dgm:prSet presAssocID="{46F7098D-F143-4A3A-A961-3F5284B89FDD}" presName="hierChild4" presStyleCnt="0"/>
      <dgm:spPr/>
    </dgm:pt>
    <dgm:pt modelId="{E00C8FA0-0DF0-4CEE-A78C-1821F9497F54}" type="pres">
      <dgm:prSet presAssocID="{79F5748C-84F9-4AF1-AE95-8CC5F47650F8}" presName="Name37" presStyleLbl="parChTrans1D4" presStyleIdx="1" presStyleCnt="2"/>
      <dgm:spPr/>
    </dgm:pt>
    <dgm:pt modelId="{21E77B19-1BB8-4C85-BA6B-E2F5A8546B69}" type="pres">
      <dgm:prSet presAssocID="{0CF3C019-531F-45CC-A9C8-7F0705E82C80}" presName="hierRoot2" presStyleCnt="0">
        <dgm:presLayoutVars>
          <dgm:hierBranch val="init"/>
        </dgm:presLayoutVars>
      </dgm:prSet>
      <dgm:spPr/>
    </dgm:pt>
    <dgm:pt modelId="{CB3CB8AF-247E-49A2-BC19-02AABAC533D1}" type="pres">
      <dgm:prSet presAssocID="{0CF3C019-531F-45CC-A9C8-7F0705E82C80}" presName="rootComposite" presStyleCnt="0"/>
      <dgm:spPr/>
    </dgm:pt>
    <dgm:pt modelId="{0277223F-3ED0-4D3D-A840-3519590CAAA5}" type="pres">
      <dgm:prSet presAssocID="{0CF3C019-531F-45CC-A9C8-7F0705E82C80}" presName="rootText" presStyleLbl="node4" presStyleIdx="1" presStyleCnt="2">
        <dgm:presLayoutVars>
          <dgm:chPref val="3"/>
        </dgm:presLayoutVars>
      </dgm:prSet>
      <dgm:spPr/>
    </dgm:pt>
    <dgm:pt modelId="{CEB6E91D-EDC2-4309-9D22-763F72E29A70}" type="pres">
      <dgm:prSet presAssocID="{0CF3C019-531F-45CC-A9C8-7F0705E82C80}" presName="rootConnector" presStyleLbl="node4" presStyleIdx="1" presStyleCnt="2"/>
      <dgm:spPr/>
    </dgm:pt>
    <dgm:pt modelId="{1624C4F3-B9A5-4110-B034-D54EAADBC4B0}" type="pres">
      <dgm:prSet presAssocID="{0CF3C019-531F-45CC-A9C8-7F0705E82C80}" presName="hierChild4" presStyleCnt="0"/>
      <dgm:spPr/>
    </dgm:pt>
    <dgm:pt modelId="{00A2AB51-DB45-4BDB-9A2E-79591F1ABEE4}" type="pres">
      <dgm:prSet presAssocID="{0CF3C019-531F-45CC-A9C8-7F0705E82C80}" presName="hierChild5" presStyleCnt="0"/>
      <dgm:spPr/>
    </dgm:pt>
    <dgm:pt modelId="{00BAE65B-230C-4BC0-B3D5-8C5B53B6C0FE}" type="pres">
      <dgm:prSet presAssocID="{46F7098D-F143-4A3A-A961-3F5284B89FDD}" presName="hierChild5" presStyleCnt="0"/>
      <dgm:spPr/>
    </dgm:pt>
    <dgm:pt modelId="{694C3F28-283B-4DC0-9CDB-3A35AAAC019B}" type="pres">
      <dgm:prSet presAssocID="{4949809B-7F75-4756-A8C3-A6B3BC101FFC}" presName="hierChild5" presStyleCnt="0"/>
      <dgm:spPr/>
    </dgm:pt>
    <dgm:pt modelId="{5D76669F-B8B7-432D-8468-1F6934922EE4}" type="pres">
      <dgm:prSet presAssocID="{C2F07D20-6E49-4D1B-BEDC-4C3A56F3D50F}" presName="hierChild3" presStyleCnt="0"/>
      <dgm:spPr/>
    </dgm:pt>
    <dgm:pt modelId="{4B5059C8-B5B6-4B2B-9F2B-70FFD7B9366C}" type="pres">
      <dgm:prSet presAssocID="{009D529F-2372-4158-B90E-54D0F60707E5}" presName="Name111" presStyleLbl="parChTrans1D2" presStyleIdx="1" presStyleCnt="2"/>
      <dgm:spPr/>
    </dgm:pt>
    <dgm:pt modelId="{07BB6CC5-6A0C-4308-8638-A1D93256F5D0}" type="pres">
      <dgm:prSet presAssocID="{A54631EB-64F8-4C67-8469-C3860466B8EE}" presName="hierRoot3" presStyleCnt="0">
        <dgm:presLayoutVars>
          <dgm:hierBranch val="init"/>
        </dgm:presLayoutVars>
      </dgm:prSet>
      <dgm:spPr/>
    </dgm:pt>
    <dgm:pt modelId="{207BF552-4A81-4B51-8125-A95C2C1D1BF1}" type="pres">
      <dgm:prSet presAssocID="{A54631EB-64F8-4C67-8469-C3860466B8EE}" presName="rootComposite3" presStyleCnt="0"/>
      <dgm:spPr/>
    </dgm:pt>
    <dgm:pt modelId="{AD1D1EC9-B0D5-4989-B63C-AE98CD2CF81A}" type="pres">
      <dgm:prSet presAssocID="{A54631EB-64F8-4C67-8469-C3860466B8EE}" presName="rootText3" presStyleLbl="asst1" presStyleIdx="0" presStyleCnt="1">
        <dgm:presLayoutVars>
          <dgm:chPref val="3"/>
        </dgm:presLayoutVars>
      </dgm:prSet>
      <dgm:spPr/>
    </dgm:pt>
    <dgm:pt modelId="{2DDA0E6C-8448-413C-9BFC-1431B494F851}" type="pres">
      <dgm:prSet presAssocID="{A54631EB-64F8-4C67-8469-C3860466B8EE}" presName="rootConnector3" presStyleLbl="asst1" presStyleIdx="0" presStyleCnt="1"/>
      <dgm:spPr/>
    </dgm:pt>
    <dgm:pt modelId="{FF3B2DE8-F351-43FA-86B3-E18FF70F8608}" type="pres">
      <dgm:prSet presAssocID="{A54631EB-64F8-4C67-8469-C3860466B8EE}" presName="hierChild6" presStyleCnt="0"/>
      <dgm:spPr/>
    </dgm:pt>
    <dgm:pt modelId="{D73DB181-DEF8-49E7-9F2A-87C31E40C79A}" type="pres">
      <dgm:prSet presAssocID="{A54631EB-64F8-4C67-8469-C3860466B8EE}" presName="hierChild7" presStyleCnt="0"/>
      <dgm:spPr/>
    </dgm:pt>
  </dgm:ptLst>
  <dgm:cxnLst>
    <dgm:cxn modelId="{E1211205-493F-4D61-9A0E-48289BCC5025}" type="presOf" srcId="{623EDFAE-AF26-4D12-9166-22973E0E7896}" destId="{5DB0C753-9E62-48C0-9452-6B3A33F80B72}" srcOrd="0" destOrd="0" presId="urn:microsoft.com/office/officeart/2005/8/layout/orgChart1"/>
    <dgm:cxn modelId="{28FB7313-94AE-49CE-B88A-DE3DFBEE157E}" type="presOf" srcId="{79F5748C-84F9-4AF1-AE95-8CC5F47650F8}" destId="{E00C8FA0-0DF0-4CEE-A78C-1821F9497F54}" srcOrd="0" destOrd="0" presId="urn:microsoft.com/office/officeart/2005/8/layout/orgChart1"/>
    <dgm:cxn modelId="{8FAF4617-9619-426D-9042-026FAD808492}" type="presOf" srcId="{BF83F212-A745-4FC0-BDD3-11516614B203}" destId="{D945429C-F1B9-4F5E-89E7-86D1FACE4CD6}" srcOrd="0" destOrd="0" presId="urn:microsoft.com/office/officeart/2005/8/layout/orgChart1"/>
    <dgm:cxn modelId="{65AAE42F-A72C-4644-A19F-616E7BDFEB7D}" srcId="{C2F07D20-6E49-4D1B-BEDC-4C3A56F3D50F}" destId="{4949809B-7F75-4756-A8C3-A6B3BC101FFC}" srcOrd="1" destOrd="0" parTransId="{FA6E33B9-CD4B-463E-BCBF-BF949B1F5E13}" sibTransId="{A41AE206-310F-4C5E-BB86-CDA0BE524A42}"/>
    <dgm:cxn modelId="{06484B3F-3E54-4CD8-873D-2336B33B996F}" type="presOf" srcId="{0CF3C019-531F-45CC-A9C8-7F0705E82C80}" destId="{0277223F-3ED0-4D3D-A840-3519590CAAA5}" srcOrd="0" destOrd="0" presId="urn:microsoft.com/office/officeart/2005/8/layout/orgChart1"/>
    <dgm:cxn modelId="{16606A5B-6833-4840-99F3-922EF6E76EF5}" type="presOf" srcId="{C2F07D20-6E49-4D1B-BEDC-4C3A56F3D50F}" destId="{864A8003-62AF-4B24-92D0-ABBA3985AC25}" srcOrd="1" destOrd="0" presId="urn:microsoft.com/office/officeart/2005/8/layout/orgChart1"/>
    <dgm:cxn modelId="{80E3F15F-ACA1-4AD2-A1A9-7BCA98B291C2}" type="presOf" srcId="{1E827F81-CC58-4851-9B9F-38A9BDE715C1}" destId="{7ECB9C3A-BAF1-43AA-9DB8-362289F9FEA0}" srcOrd="0" destOrd="0" presId="urn:microsoft.com/office/officeart/2005/8/layout/orgChart1"/>
    <dgm:cxn modelId="{502C0342-350E-4100-BA87-A3734FC09497}" type="presOf" srcId="{C2F07D20-6E49-4D1B-BEDC-4C3A56F3D50F}" destId="{FDC7F86B-2223-4B88-B5F4-660BF381CB1D}" srcOrd="0" destOrd="0" presId="urn:microsoft.com/office/officeart/2005/8/layout/orgChart1"/>
    <dgm:cxn modelId="{870DCA63-3CA2-4855-BA2B-1A6221E2051B}" type="presOf" srcId="{DFF3ADDE-96B3-46AE-805C-23B7ECB2575E}" destId="{6CAEEDDA-4AAA-4E30-991C-EE28D8D1C99C}" srcOrd="0" destOrd="0" presId="urn:microsoft.com/office/officeart/2005/8/layout/orgChart1"/>
    <dgm:cxn modelId="{40764269-DBDC-4BC3-A7F2-DBCFC2723589}" type="presOf" srcId="{A54631EB-64F8-4C67-8469-C3860466B8EE}" destId="{2DDA0E6C-8448-413C-9BFC-1431B494F851}" srcOrd="1" destOrd="0" presId="urn:microsoft.com/office/officeart/2005/8/layout/orgChart1"/>
    <dgm:cxn modelId="{31303A6A-16AF-4FE9-8A19-A24CB7B45508}" type="presOf" srcId="{CE91165C-DDB4-4EFC-814A-1699B5DB4FCA}" destId="{FB31467D-8F8E-4133-B3F9-A9BAD3CDEE03}" srcOrd="0" destOrd="0" presId="urn:microsoft.com/office/officeart/2005/8/layout/orgChart1"/>
    <dgm:cxn modelId="{B603B46A-188E-412D-9630-F4A298E7A6C6}" srcId="{C2F07D20-6E49-4D1B-BEDC-4C3A56F3D50F}" destId="{A54631EB-64F8-4C67-8469-C3860466B8EE}" srcOrd="0" destOrd="0" parTransId="{009D529F-2372-4158-B90E-54D0F60707E5}" sibTransId="{4548E7E6-89AD-4885-9DAC-CBC4BB7222F6}"/>
    <dgm:cxn modelId="{3A19764D-2C87-455A-8818-168798023F40}" type="presOf" srcId="{4949809B-7F75-4756-A8C3-A6B3BC101FFC}" destId="{F89D85D7-A76F-4705-A014-A6586D78FBD6}" srcOrd="1" destOrd="0" presId="urn:microsoft.com/office/officeart/2005/8/layout/orgChart1"/>
    <dgm:cxn modelId="{7EA4C36D-5D28-4DDE-BABC-989E52ECB987}" type="presOf" srcId="{46F7098D-F143-4A3A-A961-3F5284B89FDD}" destId="{6781D461-E3DC-4E9C-8835-E27C57C1B672}" srcOrd="1" destOrd="0" presId="urn:microsoft.com/office/officeart/2005/8/layout/orgChart1"/>
    <dgm:cxn modelId="{402FAF6F-188E-44E5-AED2-F85B3492AA55}" type="presOf" srcId="{A54631EB-64F8-4C67-8469-C3860466B8EE}" destId="{AD1D1EC9-B0D5-4989-B63C-AE98CD2CF81A}" srcOrd="0" destOrd="0" presId="urn:microsoft.com/office/officeart/2005/8/layout/orgChart1"/>
    <dgm:cxn modelId="{556FEF52-9851-4E85-9695-1D6695EDBFC9}" type="presOf" srcId="{4949809B-7F75-4756-A8C3-A6B3BC101FFC}" destId="{275BB8D3-A1CB-4F8A-BC89-2BB7390EA2A7}" srcOrd="0" destOrd="0" presId="urn:microsoft.com/office/officeart/2005/8/layout/orgChart1"/>
    <dgm:cxn modelId="{5413F152-2E28-47CB-8547-27154005A6A8}" type="presOf" srcId="{74A60482-A4DC-4447-B894-74B532F76368}" destId="{DDCD53EA-78BF-487E-868A-C990832B1D83}" srcOrd="0" destOrd="0" presId="urn:microsoft.com/office/officeart/2005/8/layout/orgChart1"/>
    <dgm:cxn modelId="{8DF28E73-DF6F-48FE-AAD6-E714F23C35B0}" type="presOf" srcId="{BF83F212-A745-4FC0-BDD3-11516614B203}" destId="{99938066-3257-48FE-AAB1-04151E74C0DD}" srcOrd="1" destOrd="0" presId="urn:microsoft.com/office/officeart/2005/8/layout/orgChart1"/>
    <dgm:cxn modelId="{3C75EF73-8C38-49B1-AFE0-5D2D858D3379}" type="presOf" srcId="{0CF3C019-531F-45CC-A9C8-7F0705E82C80}" destId="{CEB6E91D-EDC2-4309-9D22-763F72E29A70}" srcOrd="1" destOrd="0" presId="urn:microsoft.com/office/officeart/2005/8/layout/orgChart1"/>
    <dgm:cxn modelId="{4204EB86-16D6-48A5-AB0E-D2837B0FEB0A}" srcId="{623EDFAE-AF26-4D12-9166-22973E0E7896}" destId="{BF83F212-A745-4FC0-BDD3-11516614B203}" srcOrd="0" destOrd="0" parTransId="{74A60482-A4DC-4447-B894-74B532F76368}" sibTransId="{0F868850-FAB6-4CE8-B765-B0F54F619199}"/>
    <dgm:cxn modelId="{CD48CFA5-A68F-4FEB-992C-0EE2277B1BDC}" srcId="{CE91165C-DDB4-4EFC-814A-1699B5DB4FCA}" destId="{C2F07D20-6E49-4D1B-BEDC-4C3A56F3D50F}" srcOrd="0" destOrd="0" parTransId="{5734C9C7-5E20-4FEB-9D95-88B9D231D26D}" sibTransId="{35D8AFDC-A6C4-4166-BEFA-35FA7170703A}"/>
    <dgm:cxn modelId="{C77E81B1-DCAF-4C55-85A7-E64D24654AEC}" srcId="{46F7098D-F143-4A3A-A961-3F5284B89FDD}" destId="{0CF3C019-531F-45CC-A9C8-7F0705E82C80}" srcOrd="0" destOrd="0" parTransId="{79F5748C-84F9-4AF1-AE95-8CC5F47650F8}" sibTransId="{01669BE1-032F-42F6-9EE1-C37D44906745}"/>
    <dgm:cxn modelId="{5E5121B4-2E3C-4804-ADD9-4B3006E41094}" type="presOf" srcId="{009D529F-2372-4158-B90E-54D0F60707E5}" destId="{4B5059C8-B5B6-4B2B-9F2B-70FFD7B9366C}" srcOrd="0" destOrd="0" presId="urn:microsoft.com/office/officeart/2005/8/layout/orgChart1"/>
    <dgm:cxn modelId="{119FC8BA-C6EB-4F6F-AC84-0A214F7B41D8}" srcId="{4949809B-7F75-4756-A8C3-A6B3BC101FFC}" destId="{46F7098D-F143-4A3A-A961-3F5284B89FDD}" srcOrd="1" destOrd="0" parTransId="{1E827F81-CC58-4851-9B9F-38A9BDE715C1}" sibTransId="{F68E21C9-8D5C-4052-99F5-4D3F1503A7AA}"/>
    <dgm:cxn modelId="{2213B8D1-8DE8-4F27-B88F-2DF6F671BDE9}" type="presOf" srcId="{623EDFAE-AF26-4D12-9166-22973E0E7896}" destId="{511D7075-20F1-4D5F-9D67-2C973EF9C19B}" srcOrd="1" destOrd="0" presId="urn:microsoft.com/office/officeart/2005/8/layout/orgChart1"/>
    <dgm:cxn modelId="{C74425E0-94E7-408D-BAB3-48E31476C725}" type="presOf" srcId="{FA6E33B9-CD4B-463E-BCBF-BF949B1F5E13}" destId="{50F89CD7-7C03-40D7-918C-7C5D389357D6}" srcOrd="0" destOrd="0" presId="urn:microsoft.com/office/officeart/2005/8/layout/orgChart1"/>
    <dgm:cxn modelId="{087C26EC-8E36-4CC4-9F6C-4CAA7C3B1CA8}" srcId="{4949809B-7F75-4756-A8C3-A6B3BC101FFC}" destId="{623EDFAE-AF26-4D12-9166-22973E0E7896}" srcOrd="0" destOrd="0" parTransId="{DFF3ADDE-96B3-46AE-805C-23B7ECB2575E}" sibTransId="{535F2D2B-E5FC-4D05-BE13-C74A43473556}"/>
    <dgm:cxn modelId="{9BE7BDF6-C561-46AB-B80B-DF944C3B9E52}" type="presOf" srcId="{46F7098D-F143-4A3A-A961-3F5284B89FDD}" destId="{BE254690-A439-42B7-B363-964B2362BA2A}" srcOrd="0" destOrd="0" presId="urn:microsoft.com/office/officeart/2005/8/layout/orgChart1"/>
    <dgm:cxn modelId="{AC1C71A3-581E-4FB3-9E13-B37D754C610B}" type="presParOf" srcId="{FB31467D-8F8E-4133-B3F9-A9BAD3CDEE03}" destId="{4C527E11-ECF2-4ACF-BCF5-E70BBF89D729}" srcOrd="0" destOrd="0" presId="urn:microsoft.com/office/officeart/2005/8/layout/orgChart1"/>
    <dgm:cxn modelId="{A8EA5230-C59A-4D43-B965-8760DE54F222}" type="presParOf" srcId="{4C527E11-ECF2-4ACF-BCF5-E70BBF89D729}" destId="{013F2387-6761-462D-9533-6BEDD1D12FCA}" srcOrd="0" destOrd="0" presId="urn:microsoft.com/office/officeart/2005/8/layout/orgChart1"/>
    <dgm:cxn modelId="{25B989E3-DFD7-425F-B641-748E904157C6}" type="presParOf" srcId="{013F2387-6761-462D-9533-6BEDD1D12FCA}" destId="{FDC7F86B-2223-4B88-B5F4-660BF381CB1D}" srcOrd="0" destOrd="0" presId="urn:microsoft.com/office/officeart/2005/8/layout/orgChart1"/>
    <dgm:cxn modelId="{0193F981-82D7-4202-8EDC-C9784BDF1575}" type="presParOf" srcId="{013F2387-6761-462D-9533-6BEDD1D12FCA}" destId="{864A8003-62AF-4B24-92D0-ABBA3985AC25}" srcOrd="1" destOrd="0" presId="urn:microsoft.com/office/officeart/2005/8/layout/orgChart1"/>
    <dgm:cxn modelId="{D7B64CEE-4535-4E92-A01F-BC1BEAA30C9C}" type="presParOf" srcId="{4C527E11-ECF2-4ACF-BCF5-E70BBF89D729}" destId="{BDDE074C-B33F-4A17-860D-EF403CDDF794}" srcOrd="1" destOrd="0" presId="urn:microsoft.com/office/officeart/2005/8/layout/orgChart1"/>
    <dgm:cxn modelId="{198CFDBD-83F9-4738-9DAF-B2E95AF170C9}" type="presParOf" srcId="{BDDE074C-B33F-4A17-860D-EF403CDDF794}" destId="{50F89CD7-7C03-40D7-918C-7C5D389357D6}" srcOrd="0" destOrd="0" presId="urn:microsoft.com/office/officeart/2005/8/layout/orgChart1"/>
    <dgm:cxn modelId="{4832FFAC-E5F1-4C40-86A1-1AB1EBB3AD6B}" type="presParOf" srcId="{BDDE074C-B33F-4A17-860D-EF403CDDF794}" destId="{7924BD06-4993-4DFC-AB00-77A68CAF6F97}" srcOrd="1" destOrd="0" presId="urn:microsoft.com/office/officeart/2005/8/layout/orgChart1"/>
    <dgm:cxn modelId="{204D2C53-D3EC-4A87-ABF2-820537A71A6F}" type="presParOf" srcId="{7924BD06-4993-4DFC-AB00-77A68CAF6F97}" destId="{BB45C42D-0F7E-43DF-A930-5EA54CB6A17D}" srcOrd="0" destOrd="0" presId="urn:microsoft.com/office/officeart/2005/8/layout/orgChart1"/>
    <dgm:cxn modelId="{9643B8DE-055F-4212-854C-9FBA06F548F2}" type="presParOf" srcId="{BB45C42D-0F7E-43DF-A930-5EA54CB6A17D}" destId="{275BB8D3-A1CB-4F8A-BC89-2BB7390EA2A7}" srcOrd="0" destOrd="0" presId="urn:microsoft.com/office/officeart/2005/8/layout/orgChart1"/>
    <dgm:cxn modelId="{11DC598C-CB55-4B98-BDD0-A7A2B07A5379}" type="presParOf" srcId="{BB45C42D-0F7E-43DF-A930-5EA54CB6A17D}" destId="{F89D85D7-A76F-4705-A014-A6586D78FBD6}" srcOrd="1" destOrd="0" presId="urn:microsoft.com/office/officeart/2005/8/layout/orgChart1"/>
    <dgm:cxn modelId="{759D9D89-D51F-48F9-B710-F14A794C0271}" type="presParOf" srcId="{7924BD06-4993-4DFC-AB00-77A68CAF6F97}" destId="{5ED5B9B5-3A0C-4EA6-97D4-C1A48669CD92}" srcOrd="1" destOrd="0" presId="urn:microsoft.com/office/officeart/2005/8/layout/orgChart1"/>
    <dgm:cxn modelId="{6CC677CB-16FD-4896-AB10-5B8C4C084813}" type="presParOf" srcId="{5ED5B9B5-3A0C-4EA6-97D4-C1A48669CD92}" destId="{6CAEEDDA-4AAA-4E30-991C-EE28D8D1C99C}" srcOrd="0" destOrd="0" presId="urn:microsoft.com/office/officeart/2005/8/layout/orgChart1"/>
    <dgm:cxn modelId="{BB255016-D32C-4743-B25D-9A37AEDF45E1}" type="presParOf" srcId="{5ED5B9B5-3A0C-4EA6-97D4-C1A48669CD92}" destId="{504B7954-01E3-4A96-90EC-8011A6610EB4}" srcOrd="1" destOrd="0" presId="urn:microsoft.com/office/officeart/2005/8/layout/orgChart1"/>
    <dgm:cxn modelId="{9C7194B0-FD2E-4C32-A786-C797825D64CE}" type="presParOf" srcId="{504B7954-01E3-4A96-90EC-8011A6610EB4}" destId="{0CA623D4-AE84-4A1F-AD2E-24704CC919E5}" srcOrd="0" destOrd="0" presId="urn:microsoft.com/office/officeart/2005/8/layout/orgChart1"/>
    <dgm:cxn modelId="{790EE583-C3EA-4745-A50B-3C0EB23A2FCC}" type="presParOf" srcId="{0CA623D4-AE84-4A1F-AD2E-24704CC919E5}" destId="{5DB0C753-9E62-48C0-9452-6B3A33F80B72}" srcOrd="0" destOrd="0" presId="urn:microsoft.com/office/officeart/2005/8/layout/orgChart1"/>
    <dgm:cxn modelId="{68138DF1-E4B2-4134-B9C9-CA89BCBB8CBE}" type="presParOf" srcId="{0CA623D4-AE84-4A1F-AD2E-24704CC919E5}" destId="{511D7075-20F1-4D5F-9D67-2C973EF9C19B}" srcOrd="1" destOrd="0" presId="urn:microsoft.com/office/officeart/2005/8/layout/orgChart1"/>
    <dgm:cxn modelId="{7C0B69D1-B5A9-4517-9290-2B5823826D31}" type="presParOf" srcId="{504B7954-01E3-4A96-90EC-8011A6610EB4}" destId="{F9D5317B-EC81-4956-AD78-A23A375FBC02}" srcOrd="1" destOrd="0" presId="urn:microsoft.com/office/officeart/2005/8/layout/orgChart1"/>
    <dgm:cxn modelId="{72D89722-5019-4785-B65B-55703C29EC8E}" type="presParOf" srcId="{F9D5317B-EC81-4956-AD78-A23A375FBC02}" destId="{DDCD53EA-78BF-487E-868A-C990832B1D83}" srcOrd="0" destOrd="0" presId="urn:microsoft.com/office/officeart/2005/8/layout/orgChart1"/>
    <dgm:cxn modelId="{7A917FA2-8B02-4D28-9168-317E38E799D9}" type="presParOf" srcId="{F9D5317B-EC81-4956-AD78-A23A375FBC02}" destId="{A6933CCE-70BC-47D5-8FBE-259AA7BB0296}" srcOrd="1" destOrd="0" presId="urn:microsoft.com/office/officeart/2005/8/layout/orgChart1"/>
    <dgm:cxn modelId="{5B6C689F-8878-47D2-BCE6-34FFB439CC0D}" type="presParOf" srcId="{A6933CCE-70BC-47D5-8FBE-259AA7BB0296}" destId="{81D71EB4-3208-4155-AD9D-AE43A8C30AF8}" srcOrd="0" destOrd="0" presId="urn:microsoft.com/office/officeart/2005/8/layout/orgChart1"/>
    <dgm:cxn modelId="{6DAA30D2-85E0-45D9-AC16-B79D2A9B14F9}" type="presParOf" srcId="{81D71EB4-3208-4155-AD9D-AE43A8C30AF8}" destId="{D945429C-F1B9-4F5E-89E7-86D1FACE4CD6}" srcOrd="0" destOrd="0" presId="urn:microsoft.com/office/officeart/2005/8/layout/orgChart1"/>
    <dgm:cxn modelId="{49ABB424-6CD1-461C-A22C-235A07C24AC2}" type="presParOf" srcId="{81D71EB4-3208-4155-AD9D-AE43A8C30AF8}" destId="{99938066-3257-48FE-AAB1-04151E74C0DD}" srcOrd="1" destOrd="0" presId="urn:microsoft.com/office/officeart/2005/8/layout/orgChart1"/>
    <dgm:cxn modelId="{2BCCE5F2-CEFD-4BE1-8745-54C9594CFD40}" type="presParOf" srcId="{A6933CCE-70BC-47D5-8FBE-259AA7BB0296}" destId="{BA84F531-D9AA-422D-BA18-A064F4F3A590}" srcOrd="1" destOrd="0" presId="urn:microsoft.com/office/officeart/2005/8/layout/orgChart1"/>
    <dgm:cxn modelId="{20CB9194-0CD9-46AE-876B-E9B943263C43}" type="presParOf" srcId="{A6933CCE-70BC-47D5-8FBE-259AA7BB0296}" destId="{EF7F19FD-ACAD-4ADA-9768-8010D43587C7}" srcOrd="2" destOrd="0" presId="urn:microsoft.com/office/officeart/2005/8/layout/orgChart1"/>
    <dgm:cxn modelId="{B028C311-11A2-49EF-9E82-F998A352FC2F}" type="presParOf" srcId="{504B7954-01E3-4A96-90EC-8011A6610EB4}" destId="{C380A347-F048-471A-B62F-9496FE3DEE89}" srcOrd="2" destOrd="0" presId="urn:microsoft.com/office/officeart/2005/8/layout/orgChart1"/>
    <dgm:cxn modelId="{7C6124D1-6B4F-463C-BD3F-E64EB763FD8D}" type="presParOf" srcId="{5ED5B9B5-3A0C-4EA6-97D4-C1A48669CD92}" destId="{7ECB9C3A-BAF1-43AA-9DB8-362289F9FEA0}" srcOrd="2" destOrd="0" presId="urn:microsoft.com/office/officeart/2005/8/layout/orgChart1"/>
    <dgm:cxn modelId="{E2F47936-AE0C-4331-920E-CF41F07D6D41}" type="presParOf" srcId="{5ED5B9B5-3A0C-4EA6-97D4-C1A48669CD92}" destId="{0AC3563B-B0B0-4C1C-A668-3E43A1B44E3E}" srcOrd="3" destOrd="0" presId="urn:microsoft.com/office/officeart/2005/8/layout/orgChart1"/>
    <dgm:cxn modelId="{4FC5CE08-E8E0-4981-85A1-3C310F0BB3F6}" type="presParOf" srcId="{0AC3563B-B0B0-4C1C-A668-3E43A1B44E3E}" destId="{91739CCB-4AF0-41E7-A212-041BCD7FD833}" srcOrd="0" destOrd="0" presId="urn:microsoft.com/office/officeart/2005/8/layout/orgChart1"/>
    <dgm:cxn modelId="{F16563EA-3AB3-4934-8BD7-F13CFCB496B4}" type="presParOf" srcId="{91739CCB-4AF0-41E7-A212-041BCD7FD833}" destId="{BE254690-A439-42B7-B363-964B2362BA2A}" srcOrd="0" destOrd="0" presId="urn:microsoft.com/office/officeart/2005/8/layout/orgChart1"/>
    <dgm:cxn modelId="{A4CE6353-5194-4334-85AB-A89D4B4EC7DA}" type="presParOf" srcId="{91739CCB-4AF0-41E7-A212-041BCD7FD833}" destId="{6781D461-E3DC-4E9C-8835-E27C57C1B672}" srcOrd="1" destOrd="0" presId="urn:microsoft.com/office/officeart/2005/8/layout/orgChart1"/>
    <dgm:cxn modelId="{A2336932-9D9A-467F-8382-58820D33B822}" type="presParOf" srcId="{0AC3563B-B0B0-4C1C-A668-3E43A1B44E3E}" destId="{94BFA089-A5DB-49C2-8602-D3F35399BBDA}" srcOrd="1" destOrd="0" presId="urn:microsoft.com/office/officeart/2005/8/layout/orgChart1"/>
    <dgm:cxn modelId="{A597878B-45D8-4598-B661-468517BC2FE7}" type="presParOf" srcId="{94BFA089-A5DB-49C2-8602-D3F35399BBDA}" destId="{E00C8FA0-0DF0-4CEE-A78C-1821F9497F54}" srcOrd="0" destOrd="0" presId="urn:microsoft.com/office/officeart/2005/8/layout/orgChart1"/>
    <dgm:cxn modelId="{F173A5FE-6D3F-419E-A730-0B9EC123C602}" type="presParOf" srcId="{94BFA089-A5DB-49C2-8602-D3F35399BBDA}" destId="{21E77B19-1BB8-4C85-BA6B-E2F5A8546B69}" srcOrd="1" destOrd="0" presId="urn:microsoft.com/office/officeart/2005/8/layout/orgChart1"/>
    <dgm:cxn modelId="{BDA09D96-EF57-441E-81CB-4D091AACC74C}" type="presParOf" srcId="{21E77B19-1BB8-4C85-BA6B-E2F5A8546B69}" destId="{CB3CB8AF-247E-49A2-BC19-02AABAC533D1}" srcOrd="0" destOrd="0" presId="urn:microsoft.com/office/officeart/2005/8/layout/orgChart1"/>
    <dgm:cxn modelId="{909AC8F1-3BA7-4928-BD37-2235FD3CFAF8}" type="presParOf" srcId="{CB3CB8AF-247E-49A2-BC19-02AABAC533D1}" destId="{0277223F-3ED0-4D3D-A840-3519590CAAA5}" srcOrd="0" destOrd="0" presId="urn:microsoft.com/office/officeart/2005/8/layout/orgChart1"/>
    <dgm:cxn modelId="{BFF46B32-F91D-4B8A-93BD-35DFE00CFD6B}" type="presParOf" srcId="{CB3CB8AF-247E-49A2-BC19-02AABAC533D1}" destId="{CEB6E91D-EDC2-4309-9D22-763F72E29A70}" srcOrd="1" destOrd="0" presId="urn:microsoft.com/office/officeart/2005/8/layout/orgChart1"/>
    <dgm:cxn modelId="{B944B537-27C9-4119-80EA-2641DD9A45F1}" type="presParOf" srcId="{21E77B19-1BB8-4C85-BA6B-E2F5A8546B69}" destId="{1624C4F3-B9A5-4110-B034-D54EAADBC4B0}" srcOrd="1" destOrd="0" presId="urn:microsoft.com/office/officeart/2005/8/layout/orgChart1"/>
    <dgm:cxn modelId="{DA8AC48B-C1A7-4858-BB1E-26AA74EB886F}" type="presParOf" srcId="{21E77B19-1BB8-4C85-BA6B-E2F5A8546B69}" destId="{00A2AB51-DB45-4BDB-9A2E-79591F1ABEE4}" srcOrd="2" destOrd="0" presId="urn:microsoft.com/office/officeart/2005/8/layout/orgChart1"/>
    <dgm:cxn modelId="{6A08703D-A4FF-432B-9EDB-0AC0AF730E3A}" type="presParOf" srcId="{0AC3563B-B0B0-4C1C-A668-3E43A1B44E3E}" destId="{00BAE65B-230C-4BC0-B3D5-8C5B53B6C0FE}" srcOrd="2" destOrd="0" presId="urn:microsoft.com/office/officeart/2005/8/layout/orgChart1"/>
    <dgm:cxn modelId="{350B34CD-7517-4065-991B-B9BF570EDF6C}" type="presParOf" srcId="{7924BD06-4993-4DFC-AB00-77A68CAF6F97}" destId="{694C3F28-283B-4DC0-9CDB-3A35AAAC019B}" srcOrd="2" destOrd="0" presId="urn:microsoft.com/office/officeart/2005/8/layout/orgChart1"/>
    <dgm:cxn modelId="{BB0E6A64-23AB-4397-BC33-9B4DFF4699F5}" type="presParOf" srcId="{4C527E11-ECF2-4ACF-BCF5-E70BBF89D729}" destId="{5D76669F-B8B7-432D-8468-1F6934922EE4}" srcOrd="2" destOrd="0" presId="urn:microsoft.com/office/officeart/2005/8/layout/orgChart1"/>
    <dgm:cxn modelId="{925851EC-2397-4CFC-A3BC-89119FA88BDC}" type="presParOf" srcId="{5D76669F-B8B7-432D-8468-1F6934922EE4}" destId="{4B5059C8-B5B6-4B2B-9F2B-70FFD7B9366C}" srcOrd="0" destOrd="0" presId="urn:microsoft.com/office/officeart/2005/8/layout/orgChart1"/>
    <dgm:cxn modelId="{54C3D5F1-10F2-4EDD-98B0-E75167441C0C}" type="presParOf" srcId="{5D76669F-B8B7-432D-8468-1F6934922EE4}" destId="{07BB6CC5-6A0C-4308-8638-A1D93256F5D0}" srcOrd="1" destOrd="0" presId="urn:microsoft.com/office/officeart/2005/8/layout/orgChart1"/>
    <dgm:cxn modelId="{C9B28EFB-96C1-489A-A668-4E5D9DBD6F3C}" type="presParOf" srcId="{07BB6CC5-6A0C-4308-8638-A1D93256F5D0}" destId="{207BF552-4A81-4B51-8125-A95C2C1D1BF1}" srcOrd="0" destOrd="0" presId="urn:microsoft.com/office/officeart/2005/8/layout/orgChart1"/>
    <dgm:cxn modelId="{8E51A578-0C08-47B5-B187-0C05054A8EB1}" type="presParOf" srcId="{207BF552-4A81-4B51-8125-A95C2C1D1BF1}" destId="{AD1D1EC9-B0D5-4989-B63C-AE98CD2CF81A}" srcOrd="0" destOrd="0" presId="urn:microsoft.com/office/officeart/2005/8/layout/orgChart1"/>
    <dgm:cxn modelId="{0093A113-1B1A-4518-B9D0-F9FFAAE60CDF}" type="presParOf" srcId="{207BF552-4A81-4B51-8125-A95C2C1D1BF1}" destId="{2DDA0E6C-8448-413C-9BFC-1431B494F851}" srcOrd="1" destOrd="0" presId="urn:microsoft.com/office/officeart/2005/8/layout/orgChart1"/>
    <dgm:cxn modelId="{4D8BA967-22F2-4D28-952A-4D8EDF325D21}" type="presParOf" srcId="{07BB6CC5-6A0C-4308-8638-A1D93256F5D0}" destId="{FF3B2DE8-F351-43FA-86B3-E18FF70F8608}" srcOrd="1" destOrd="0" presId="urn:microsoft.com/office/officeart/2005/8/layout/orgChart1"/>
    <dgm:cxn modelId="{86B1B667-2178-418B-8490-A30547E8148C}" type="presParOf" srcId="{07BB6CC5-6A0C-4308-8638-A1D93256F5D0}" destId="{D73DB181-DEF8-49E7-9F2A-87C31E40C79A}"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E91165C-DDB4-4EFC-814A-1699B5DB4FCA}"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C2F07D20-6E49-4D1B-BEDC-4C3A56F3D50F}">
      <dgm:prSet phldrT="[Text]" phldr="0"/>
      <dgm:spPr>
        <a:solidFill>
          <a:schemeClr val="accent2">
            <a:lumMod val="75000"/>
          </a:schemeClr>
        </a:solidFill>
      </dgm:spPr>
      <dgm:t>
        <a:bodyPr/>
        <a:lstStyle/>
        <a:p>
          <a:r>
            <a:rPr lang="en-US" dirty="0" err="1"/>
            <a:t>Konzernobergesellschaft</a:t>
          </a:r>
          <a:endParaRPr lang="en-US" dirty="0"/>
        </a:p>
      </dgm:t>
    </dgm:pt>
    <dgm:pt modelId="{5734C9C7-5E20-4FEB-9D95-88B9D231D26D}" type="parTrans" cxnId="{CD48CFA5-A68F-4FEB-992C-0EE2277B1BDC}">
      <dgm:prSet/>
      <dgm:spPr/>
      <dgm:t>
        <a:bodyPr/>
        <a:lstStyle/>
        <a:p>
          <a:endParaRPr lang="en-US"/>
        </a:p>
      </dgm:t>
    </dgm:pt>
    <dgm:pt modelId="{35D8AFDC-A6C4-4166-BEFA-35FA7170703A}" type="sibTrans" cxnId="{CD48CFA5-A68F-4FEB-992C-0EE2277B1BDC}">
      <dgm:prSet/>
      <dgm:spPr/>
      <dgm:t>
        <a:bodyPr/>
        <a:lstStyle/>
        <a:p>
          <a:endParaRPr lang="en-US"/>
        </a:p>
      </dgm:t>
    </dgm:pt>
    <dgm:pt modelId="{A54631EB-64F8-4C67-8469-C3860466B8EE}" type="asst">
      <dgm:prSet phldrT="[Text]" phldr="0"/>
      <dgm:spPr>
        <a:solidFill>
          <a:schemeClr val="bg2">
            <a:lumMod val="75000"/>
          </a:schemeClr>
        </a:solidFill>
      </dgm:spPr>
      <dgm:t>
        <a:bodyPr/>
        <a:lstStyle/>
        <a:p>
          <a:r>
            <a:rPr lang="en-US" dirty="0" err="1"/>
            <a:t>FinCo</a:t>
          </a:r>
          <a:endParaRPr lang="en-US" dirty="0"/>
        </a:p>
      </dgm:t>
    </dgm:pt>
    <dgm:pt modelId="{009D529F-2372-4158-B90E-54D0F60707E5}" type="parTrans" cxnId="{B603B46A-188E-412D-9630-F4A298E7A6C6}">
      <dgm:prSet/>
      <dgm:spPr/>
      <dgm:t>
        <a:bodyPr/>
        <a:lstStyle/>
        <a:p>
          <a:endParaRPr lang="en-US"/>
        </a:p>
      </dgm:t>
    </dgm:pt>
    <dgm:pt modelId="{4548E7E6-89AD-4885-9DAC-CBC4BB7222F6}" type="sibTrans" cxnId="{B603B46A-188E-412D-9630-F4A298E7A6C6}">
      <dgm:prSet/>
      <dgm:spPr/>
      <dgm:t>
        <a:bodyPr/>
        <a:lstStyle/>
        <a:p>
          <a:endParaRPr lang="en-US"/>
        </a:p>
      </dgm:t>
    </dgm:pt>
    <dgm:pt modelId="{FB31467D-8F8E-4133-B3F9-A9BAD3CDEE03}" type="pres">
      <dgm:prSet presAssocID="{CE91165C-DDB4-4EFC-814A-1699B5DB4FCA}" presName="hierChild1" presStyleCnt="0">
        <dgm:presLayoutVars>
          <dgm:orgChart val="1"/>
          <dgm:chPref val="1"/>
          <dgm:dir/>
          <dgm:animOne val="branch"/>
          <dgm:animLvl val="lvl"/>
          <dgm:resizeHandles/>
        </dgm:presLayoutVars>
      </dgm:prSet>
      <dgm:spPr/>
    </dgm:pt>
    <dgm:pt modelId="{4C527E11-ECF2-4ACF-BCF5-E70BBF89D729}" type="pres">
      <dgm:prSet presAssocID="{C2F07D20-6E49-4D1B-BEDC-4C3A56F3D50F}" presName="hierRoot1" presStyleCnt="0">
        <dgm:presLayoutVars>
          <dgm:hierBranch val="init"/>
        </dgm:presLayoutVars>
      </dgm:prSet>
      <dgm:spPr/>
    </dgm:pt>
    <dgm:pt modelId="{013F2387-6761-462D-9533-6BEDD1D12FCA}" type="pres">
      <dgm:prSet presAssocID="{C2F07D20-6E49-4D1B-BEDC-4C3A56F3D50F}" presName="rootComposite1" presStyleCnt="0"/>
      <dgm:spPr/>
    </dgm:pt>
    <dgm:pt modelId="{FDC7F86B-2223-4B88-B5F4-660BF381CB1D}" type="pres">
      <dgm:prSet presAssocID="{C2F07D20-6E49-4D1B-BEDC-4C3A56F3D50F}" presName="rootText1" presStyleLbl="node0" presStyleIdx="0" presStyleCnt="1" custLinFactNeighborX="-811" custLinFactNeighborY="2365">
        <dgm:presLayoutVars>
          <dgm:chPref val="3"/>
        </dgm:presLayoutVars>
      </dgm:prSet>
      <dgm:spPr/>
    </dgm:pt>
    <dgm:pt modelId="{864A8003-62AF-4B24-92D0-ABBA3985AC25}" type="pres">
      <dgm:prSet presAssocID="{C2F07D20-6E49-4D1B-BEDC-4C3A56F3D50F}" presName="rootConnector1" presStyleLbl="node1" presStyleIdx="0" presStyleCnt="0"/>
      <dgm:spPr/>
    </dgm:pt>
    <dgm:pt modelId="{BDDE074C-B33F-4A17-860D-EF403CDDF794}" type="pres">
      <dgm:prSet presAssocID="{C2F07D20-6E49-4D1B-BEDC-4C3A56F3D50F}" presName="hierChild2" presStyleCnt="0"/>
      <dgm:spPr/>
    </dgm:pt>
    <dgm:pt modelId="{5D76669F-B8B7-432D-8468-1F6934922EE4}" type="pres">
      <dgm:prSet presAssocID="{C2F07D20-6E49-4D1B-BEDC-4C3A56F3D50F}" presName="hierChild3" presStyleCnt="0"/>
      <dgm:spPr/>
    </dgm:pt>
    <dgm:pt modelId="{4B5059C8-B5B6-4B2B-9F2B-70FFD7B9366C}" type="pres">
      <dgm:prSet presAssocID="{009D529F-2372-4158-B90E-54D0F60707E5}" presName="Name111" presStyleLbl="parChTrans1D2" presStyleIdx="0" presStyleCnt="1"/>
      <dgm:spPr/>
    </dgm:pt>
    <dgm:pt modelId="{07BB6CC5-6A0C-4308-8638-A1D93256F5D0}" type="pres">
      <dgm:prSet presAssocID="{A54631EB-64F8-4C67-8469-C3860466B8EE}" presName="hierRoot3" presStyleCnt="0">
        <dgm:presLayoutVars>
          <dgm:hierBranch val="init"/>
        </dgm:presLayoutVars>
      </dgm:prSet>
      <dgm:spPr/>
    </dgm:pt>
    <dgm:pt modelId="{207BF552-4A81-4B51-8125-A95C2C1D1BF1}" type="pres">
      <dgm:prSet presAssocID="{A54631EB-64F8-4C67-8469-C3860466B8EE}" presName="rootComposite3" presStyleCnt="0"/>
      <dgm:spPr/>
    </dgm:pt>
    <dgm:pt modelId="{AD1D1EC9-B0D5-4989-B63C-AE98CD2CF81A}" type="pres">
      <dgm:prSet presAssocID="{A54631EB-64F8-4C67-8469-C3860466B8EE}" presName="rootText3" presStyleLbl="asst1" presStyleIdx="0" presStyleCnt="1" custScaleY="60198">
        <dgm:presLayoutVars>
          <dgm:chPref val="3"/>
        </dgm:presLayoutVars>
      </dgm:prSet>
      <dgm:spPr/>
    </dgm:pt>
    <dgm:pt modelId="{2DDA0E6C-8448-413C-9BFC-1431B494F851}" type="pres">
      <dgm:prSet presAssocID="{A54631EB-64F8-4C67-8469-C3860466B8EE}" presName="rootConnector3" presStyleLbl="asst1" presStyleIdx="0" presStyleCnt="1"/>
      <dgm:spPr/>
    </dgm:pt>
    <dgm:pt modelId="{FF3B2DE8-F351-43FA-86B3-E18FF70F8608}" type="pres">
      <dgm:prSet presAssocID="{A54631EB-64F8-4C67-8469-C3860466B8EE}" presName="hierChild6" presStyleCnt="0"/>
      <dgm:spPr/>
    </dgm:pt>
    <dgm:pt modelId="{D73DB181-DEF8-49E7-9F2A-87C31E40C79A}" type="pres">
      <dgm:prSet presAssocID="{A54631EB-64F8-4C67-8469-C3860466B8EE}" presName="hierChild7" presStyleCnt="0"/>
      <dgm:spPr/>
    </dgm:pt>
  </dgm:ptLst>
  <dgm:cxnLst>
    <dgm:cxn modelId="{16606A5B-6833-4840-99F3-922EF6E76EF5}" type="presOf" srcId="{C2F07D20-6E49-4D1B-BEDC-4C3A56F3D50F}" destId="{864A8003-62AF-4B24-92D0-ABBA3985AC25}" srcOrd="1" destOrd="0" presId="urn:microsoft.com/office/officeart/2005/8/layout/orgChart1"/>
    <dgm:cxn modelId="{502C0342-350E-4100-BA87-A3734FC09497}" type="presOf" srcId="{C2F07D20-6E49-4D1B-BEDC-4C3A56F3D50F}" destId="{FDC7F86B-2223-4B88-B5F4-660BF381CB1D}" srcOrd="0" destOrd="0" presId="urn:microsoft.com/office/officeart/2005/8/layout/orgChart1"/>
    <dgm:cxn modelId="{40764269-DBDC-4BC3-A7F2-DBCFC2723589}" type="presOf" srcId="{A54631EB-64F8-4C67-8469-C3860466B8EE}" destId="{2DDA0E6C-8448-413C-9BFC-1431B494F851}" srcOrd="1" destOrd="0" presId="urn:microsoft.com/office/officeart/2005/8/layout/orgChart1"/>
    <dgm:cxn modelId="{31303A6A-16AF-4FE9-8A19-A24CB7B45508}" type="presOf" srcId="{CE91165C-DDB4-4EFC-814A-1699B5DB4FCA}" destId="{FB31467D-8F8E-4133-B3F9-A9BAD3CDEE03}" srcOrd="0" destOrd="0" presId="urn:microsoft.com/office/officeart/2005/8/layout/orgChart1"/>
    <dgm:cxn modelId="{B603B46A-188E-412D-9630-F4A298E7A6C6}" srcId="{C2F07D20-6E49-4D1B-BEDC-4C3A56F3D50F}" destId="{A54631EB-64F8-4C67-8469-C3860466B8EE}" srcOrd="0" destOrd="0" parTransId="{009D529F-2372-4158-B90E-54D0F60707E5}" sibTransId="{4548E7E6-89AD-4885-9DAC-CBC4BB7222F6}"/>
    <dgm:cxn modelId="{402FAF6F-188E-44E5-AED2-F85B3492AA55}" type="presOf" srcId="{A54631EB-64F8-4C67-8469-C3860466B8EE}" destId="{AD1D1EC9-B0D5-4989-B63C-AE98CD2CF81A}" srcOrd="0" destOrd="0" presId="urn:microsoft.com/office/officeart/2005/8/layout/orgChart1"/>
    <dgm:cxn modelId="{CD48CFA5-A68F-4FEB-992C-0EE2277B1BDC}" srcId="{CE91165C-DDB4-4EFC-814A-1699B5DB4FCA}" destId="{C2F07D20-6E49-4D1B-BEDC-4C3A56F3D50F}" srcOrd="0" destOrd="0" parTransId="{5734C9C7-5E20-4FEB-9D95-88B9D231D26D}" sibTransId="{35D8AFDC-A6C4-4166-BEFA-35FA7170703A}"/>
    <dgm:cxn modelId="{5E5121B4-2E3C-4804-ADD9-4B3006E41094}" type="presOf" srcId="{009D529F-2372-4158-B90E-54D0F60707E5}" destId="{4B5059C8-B5B6-4B2B-9F2B-70FFD7B9366C}" srcOrd="0" destOrd="0" presId="urn:microsoft.com/office/officeart/2005/8/layout/orgChart1"/>
    <dgm:cxn modelId="{AC1C71A3-581E-4FB3-9E13-B37D754C610B}" type="presParOf" srcId="{FB31467D-8F8E-4133-B3F9-A9BAD3CDEE03}" destId="{4C527E11-ECF2-4ACF-BCF5-E70BBF89D729}" srcOrd="0" destOrd="0" presId="urn:microsoft.com/office/officeart/2005/8/layout/orgChart1"/>
    <dgm:cxn modelId="{A8EA5230-C59A-4D43-B965-8760DE54F222}" type="presParOf" srcId="{4C527E11-ECF2-4ACF-BCF5-E70BBF89D729}" destId="{013F2387-6761-462D-9533-6BEDD1D12FCA}" srcOrd="0" destOrd="0" presId="urn:microsoft.com/office/officeart/2005/8/layout/orgChart1"/>
    <dgm:cxn modelId="{25B989E3-DFD7-425F-B641-748E904157C6}" type="presParOf" srcId="{013F2387-6761-462D-9533-6BEDD1D12FCA}" destId="{FDC7F86B-2223-4B88-B5F4-660BF381CB1D}" srcOrd="0" destOrd="0" presId="urn:microsoft.com/office/officeart/2005/8/layout/orgChart1"/>
    <dgm:cxn modelId="{0193F981-82D7-4202-8EDC-C9784BDF1575}" type="presParOf" srcId="{013F2387-6761-462D-9533-6BEDD1D12FCA}" destId="{864A8003-62AF-4B24-92D0-ABBA3985AC25}" srcOrd="1" destOrd="0" presId="urn:microsoft.com/office/officeart/2005/8/layout/orgChart1"/>
    <dgm:cxn modelId="{D7B64CEE-4535-4E92-A01F-BC1BEAA30C9C}" type="presParOf" srcId="{4C527E11-ECF2-4ACF-BCF5-E70BBF89D729}" destId="{BDDE074C-B33F-4A17-860D-EF403CDDF794}" srcOrd="1" destOrd="0" presId="urn:microsoft.com/office/officeart/2005/8/layout/orgChart1"/>
    <dgm:cxn modelId="{BB0E6A64-23AB-4397-BC33-9B4DFF4699F5}" type="presParOf" srcId="{4C527E11-ECF2-4ACF-BCF5-E70BBF89D729}" destId="{5D76669F-B8B7-432D-8468-1F6934922EE4}" srcOrd="2" destOrd="0" presId="urn:microsoft.com/office/officeart/2005/8/layout/orgChart1"/>
    <dgm:cxn modelId="{925851EC-2397-4CFC-A3BC-89119FA88BDC}" type="presParOf" srcId="{5D76669F-B8B7-432D-8468-1F6934922EE4}" destId="{4B5059C8-B5B6-4B2B-9F2B-70FFD7B9366C}" srcOrd="0" destOrd="0" presId="urn:microsoft.com/office/officeart/2005/8/layout/orgChart1"/>
    <dgm:cxn modelId="{54C3D5F1-10F2-4EDD-98B0-E75167441C0C}" type="presParOf" srcId="{5D76669F-B8B7-432D-8468-1F6934922EE4}" destId="{07BB6CC5-6A0C-4308-8638-A1D93256F5D0}" srcOrd="1" destOrd="0" presId="urn:microsoft.com/office/officeart/2005/8/layout/orgChart1"/>
    <dgm:cxn modelId="{C9B28EFB-96C1-489A-A668-4E5D9DBD6F3C}" type="presParOf" srcId="{07BB6CC5-6A0C-4308-8638-A1D93256F5D0}" destId="{207BF552-4A81-4B51-8125-A95C2C1D1BF1}" srcOrd="0" destOrd="0" presId="urn:microsoft.com/office/officeart/2005/8/layout/orgChart1"/>
    <dgm:cxn modelId="{8E51A578-0C08-47B5-B187-0C05054A8EB1}" type="presParOf" srcId="{207BF552-4A81-4B51-8125-A95C2C1D1BF1}" destId="{AD1D1EC9-B0D5-4989-B63C-AE98CD2CF81A}" srcOrd="0" destOrd="0" presId="urn:microsoft.com/office/officeart/2005/8/layout/orgChart1"/>
    <dgm:cxn modelId="{0093A113-1B1A-4518-B9D0-F9FFAAE60CDF}" type="presParOf" srcId="{207BF552-4A81-4B51-8125-A95C2C1D1BF1}" destId="{2DDA0E6C-8448-413C-9BFC-1431B494F851}" srcOrd="1" destOrd="0" presId="urn:microsoft.com/office/officeart/2005/8/layout/orgChart1"/>
    <dgm:cxn modelId="{4D8BA967-22F2-4D28-952A-4D8EDF325D21}" type="presParOf" srcId="{07BB6CC5-6A0C-4308-8638-A1D93256F5D0}" destId="{FF3B2DE8-F351-43FA-86B3-E18FF70F8608}" srcOrd="1" destOrd="0" presId="urn:microsoft.com/office/officeart/2005/8/layout/orgChart1"/>
    <dgm:cxn modelId="{86B1B667-2178-418B-8490-A30547E8148C}" type="presParOf" srcId="{07BB6CC5-6A0C-4308-8638-A1D93256F5D0}" destId="{D73DB181-DEF8-49E7-9F2A-87C31E40C79A}"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E91165C-DDB4-4EFC-814A-1699B5DB4FCA}"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C2F07D20-6E49-4D1B-BEDC-4C3A56F3D50F}">
      <dgm:prSet phldrT="[Text]" phldr="0"/>
      <dgm:spPr>
        <a:solidFill>
          <a:schemeClr val="accent2">
            <a:lumMod val="75000"/>
          </a:schemeClr>
        </a:solidFill>
      </dgm:spPr>
      <dgm:t>
        <a:bodyPr/>
        <a:lstStyle/>
        <a:p>
          <a:r>
            <a:rPr lang="en-US" dirty="0" err="1"/>
            <a:t>Konzernobergesellschaft</a:t>
          </a:r>
          <a:endParaRPr lang="en-US" dirty="0"/>
        </a:p>
      </dgm:t>
    </dgm:pt>
    <dgm:pt modelId="{5734C9C7-5E20-4FEB-9D95-88B9D231D26D}" type="parTrans" cxnId="{CD48CFA5-A68F-4FEB-992C-0EE2277B1BDC}">
      <dgm:prSet/>
      <dgm:spPr/>
      <dgm:t>
        <a:bodyPr/>
        <a:lstStyle/>
        <a:p>
          <a:endParaRPr lang="en-US"/>
        </a:p>
      </dgm:t>
    </dgm:pt>
    <dgm:pt modelId="{35D8AFDC-A6C4-4166-BEFA-35FA7170703A}" type="sibTrans" cxnId="{CD48CFA5-A68F-4FEB-992C-0EE2277B1BDC}">
      <dgm:prSet/>
      <dgm:spPr/>
      <dgm:t>
        <a:bodyPr/>
        <a:lstStyle/>
        <a:p>
          <a:endParaRPr lang="en-US"/>
        </a:p>
      </dgm:t>
    </dgm:pt>
    <dgm:pt modelId="{4949809B-7F75-4756-A8C3-A6B3BC101FFC}">
      <dgm:prSet phldrT="[Text]" phldr="0"/>
      <dgm:spPr/>
      <dgm:t>
        <a:bodyPr/>
        <a:lstStyle/>
        <a:p>
          <a:r>
            <a:rPr lang="en-US" dirty="0" err="1"/>
            <a:t>HoldCo</a:t>
          </a:r>
          <a:endParaRPr lang="en-US" dirty="0"/>
        </a:p>
      </dgm:t>
    </dgm:pt>
    <dgm:pt modelId="{FA6E33B9-CD4B-463E-BCBF-BF949B1F5E13}" type="parTrans" cxnId="{65AAE42F-A72C-4644-A19F-616E7BDFEB7D}">
      <dgm:prSet/>
      <dgm:spPr/>
      <dgm:t>
        <a:bodyPr/>
        <a:lstStyle/>
        <a:p>
          <a:endParaRPr lang="en-US"/>
        </a:p>
      </dgm:t>
    </dgm:pt>
    <dgm:pt modelId="{A41AE206-310F-4C5E-BB86-CDA0BE524A42}" type="sibTrans" cxnId="{65AAE42F-A72C-4644-A19F-616E7BDFEB7D}">
      <dgm:prSet/>
      <dgm:spPr/>
      <dgm:t>
        <a:bodyPr/>
        <a:lstStyle/>
        <a:p>
          <a:endParaRPr lang="en-US"/>
        </a:p>
      </dgm:t>
    </dgm:pt>
    <dgm:pt modelId="{FB31467D-8F8E-4133-B3F9-A9BAD3CDEE03}" type="pres">
      <dgm:prSet presAssocID="{CE91165C-DDB4-4EFC-814A-1699B5DB4FCA}" presName="hierChild1" presStyleCnt="0">
        <dgm:presLayoutVars>
          <dgm:orgChart val="1"/>
          <dgm:chPref val="1"/>
          <dgm:dir/>
          <dgm:animOne val="branch"/>
          <dgm:animLvl val="lvl"/>
          <dgm:resizeHandles/>
        </dgm:presLayoutVars>
      </dgm:prSet>
      <dgm:spPr/>
    </dgm:pt>
    <dgm:pt modelId="{4C527E11-ECF2-4ACF-BCF5-E70BBF89D729}" type="pres">
      <dgm:prSet presAssocID="{C2F07D20-6E49-4D1B-BEDC-4C3A56F3D50F}" presName="hierRoot1" presStyleCnt="0">
        <dgm:presLayoutVars>
          <dgm:hierBranch val="init"/>
        </dgm:presLayoutVars>
      </dgm:prSet>
      <dgm:spPr/>
    </dgm:pt>
    <dgm:pt modelId="{013F2387-6761-462D-9533-6BEDD1D12FCA}" type="pres">
      <dgm:prSet presAssocID="{C2F07D20-6E49-4D1B-BEDC-4C3A56F3D50F}" presName="rootComposite1" presStyleCnt="0"/>
      <dgm:spPr/>
    </dgm:pt>
    <dgm:pt modelId="{FDC7F86B-2223-4B88-B5F4-660BF381CB1D}" type="pres">
      <dgm:prSet presAssocID="{C2F07D20-6E49-4D1B-BEDC-4C3A56F3D50F}" presName="rootText1" presStyleLbl="node0" presStyleIdx="0" presStyleCnt="1">
        <dgm:presLayoutVars>
          <dgm:chPref val="3"/>
        </dgm:presLayoutVars>
      </dgm:prSet>
      <dgm:spPr/>
    </dgm:pt>
    <dgm:pt modelId="{864A8003-62AF-4B24-92D0-ABBA3985AC25}" type="pres">
      <dgm:prSet presAssocID="{C2F07D20-6E49-4D1B-BEDC-4C3A56F3D50F}" presName="rootConnector1" presStyleLbl="node1" presStyleIdx="0" presStyleCnt="0"/>
      <dgm:spPr/>
    </dgm:pt>
    <dgm:pt modelId="{BDDE074C-B33F-4A17-860D-EF403CDDF794}" type="pres">
      <dgm:prSet presAssocID="{C2F07D20-6E49-4D1B-BEDC-4C3A56F3D50F}" presName="hierChild2" presStyleCnt="0"/>
      <dgm:spPr/>
    </dgm:pt>
    <dgm:pt modelId="{50F89CD7-7C03-40D7-918C-7C5D389357D6}" type="pres">
      <dgm:prSet presAssocID="{FA6E33B9-CD4B-463E-BCBF-BF949B1F5E13}" presName="Name37" presStyleLbl="parChTrans1D2" presStyleIdx="0" presStyleCnt="1"/>
      <dgm:spPr/>
    </dgm:pt>
    <dgm:pt modelId="{7924BD06-4993-4DFC-AB00-77A68CAF6F97}" type="pres">
      <dgm:prSet presAssocID="{4949809B-7F75-4756-A8C3-A6B3BC101FFC}" presName="hierRoot2" presStyleCnt="0">
        <dgm:presLayoutVars>
          <dgm:hierBranch val="init"/>
        </dgm:presLayoutVars>
      </dgm:prSet>
      <dgm:spPr/>
    </dgm:pt>
    <dgm:pt modelId="{BB45C42D-0F7E-43DF-A930-5EA54CB6A17D}" type="pres">
      <dgm:prSet presAssocID="{4949809B-7F75-4756-A8C3-A6B3BC101FFC}" presName="rootComposite" presStyleCnt="0"/>
      <dgm:spPr/>
    </dgm:pt>
    <dgm:pt modelId="{275BB8D3-A1CB-4F8A-BC89-2BB7390EA2A7}" type="pres">
      <dgm:prSet presAssocID="{4949809B-7F75-4756-A8C3-A6B3BC101FFC}" presName="rootText" presStyleLbl="node2" presStyleIdx="0" presStyleCnt="1" custScaleX="87680" custScaleY="88877">
        <dgm:presLayoutVars>
          <dgm:chPref val="3"/>
        </dgm:presLayoutVars>
      </dgm:prSet>
      <dgm:spPr/>
    </dgm:pt>
    <dgm:pt modelId="{F89D85D7-A76F-4705-A014-A6586D78FBD6}" type="pres">
      <dgm:prSet presAssocID="{4949809B-7F75-4756-A8C3-A6B3BC101FFC}" presName="rootConnector" presStyleLbl="node2" presStyleIdx="0" presStyleCnt="1"/>
      <dgm:spPr/>
    </dgm:pt>
    <dgm:pt modelId="{5ED5B9B5-3A0C-4EA6-97D4-C1A48669CD92}" type="pres">
      <dgm:prSet presAssocID="{4949809B-7F75-4756-A8C3-A6B3BC101FFC}" presName="hierChild4" presStyleCnt="0"/>
      <dgm:spPr/>
    </dgm:pt>
    <dgm:pt modelId="{694C3F28-283B-4DC0-9CDB-3A35AAAC019B}" type="pres">
      <dgm:prSet presAssocID="{4949809B-7F75-4756-A8C3-A6B3BC101FFC}" presName="hierChild5" presStyleCnt="0"/>
      <dgm:spPr/>
    </dgm:pt>
    <dgm:pt modelId="{5D76669F-B8B7-432D-8468-1F6934922EE4}" type="pres">
      <dgm:prSet presAssocID="{C2F07D20-6E49-4D1B-BEDC-4C3A56F3D50F}" presName="hierChild3" presStyleCnt="0"/>
      <dgm:spPr/>
    </dgm:pt>
  </dgm:ptLst>
  <dgm:cxnLst>
    <dgm:cxn modelId="{65AAE42F-A72C-4644-A19F-616E7BDFEB7D}" srcId="{C2F07D20-6E49-4D1B-BEDC-4C3A56F3D50F}" destId="{4949809B-7F75-4756-A8C3-A6B3BC101FFC}" srcOrd="0" destOrd="0" parTransId="{FA6E33B9-CD4B-463E-BCBF-BF949B1F5E13}" sibTransId="{A41AE206-310F-4C5E-BB86-CDA0BE524A42}"/>
    <dgm:cxn modelId="{16606A5B-6833-4840-99F3-922EF6E76EF5}" type="presOf" srcId="{C2F07D20-6E49-4D1B-BEDC-4C3A56F3D50F}" destId="{864A8003-62AF-4B24-92D0-ABBA3985AC25}" srcOrd="1" destOrd="0" presId="urn:microsoft.com/office/officeart/2005/8/layout/orgChart1"/>
    <dgm:cxn modelId="{502C0342-350E-4100-BA87-A3734FC09497}" type="presOf" srcId="{C2F07D20-6E49-4D1B-BEDC-4C3A56F3D50F}" destId="{FDC7F86B-2223-4B88-B5F4-660BF381CB1D}" srcOrd="0" destOrd="0" presId="urn:microsoft.com/office/officeart/2005/8/layout/orgChart1"/>
    <dgm:cxn modelId="{31303A6A-16AF-4FE9-8A19-A24CB7B45508}" type="presOf" srcId="{CE91165C-DDB4-4EFC-814A-1699B5DB4FCA}" destId="{FB31467D-8F8E-4133-B3F9-A9BAD3CDEE03}" srcOrd="0" destOrd="0" presId="urn:microsoft.com/office/officeart/2005/8/layout/orgChart1"/>
    <dgm:cxn modelId="{3A19764D-2C87-455A-8818-168798023F40}" type="presOf" srcId="{4949809B-7F75-4756-A8C3-A6B3BC101FFC}" destId="{F89D85D7-A76F-4705-A014-A6586D78FBD6}" srcOrd="1" destOrd="0" presId="urn:microsoft.com/office/officeart/2005/8/layout/orgChart1"/>
    <dgm:cxn modelId="{556FEF52-9851-4E85-9695-1D6695EDBFC9}" type="presOf" srcId="{4949809B-7F75-4756-A8C3-A6B3BC101FFC}" destId="{275BB8D3-A1CB-4F8A-BC89-2BB7390EA2A7}" srcOrd="0" destOrd="0" presId="urn:microsoft.com/office/officeart/2005/8/layout/orgChart1"/>
    <dgm:cxn modelId="{CD48CFA5-A68F-4FEB-992C-0EE2277B1BDC}" srcId="{CE91165C-DDB4-4EFC-814A-1699B5DB4FCA}" destId="{C2F07D20-6E49-4D1B-BEDC-4C3A56F3D50F}" srcOrd="0" destOrd="0" parTransId="{5734C9C7-5E20-4FEB-9D95-88B9D231D26D}" sibTransId="{35D8AFDC-A6C4-4166-BEFA-35FA7170703A}"/>
    <dgm:cxn modelId="{C74425E0-94E7-408D-BAB3-48E31476C725}" type="presOf" srcId="{FA6E33B9-CD4B-463E-BCBF-BF949B1F5E13}" destId="{50F89CD7-7C03-40D7-918C-7C5D389357D6}" srcOrd="0" destOrd="0" presId="urn:microsoft.com/office/officeart/2005/8/layout/orgChart1"/>
    <dgm:cxn modelId="{AC1C71A3-581E-4FB3-9E13-B37D754C610B}" type="presParOf" srcId="{FB31467D-8F8E-4133-B3F9-A9BAD3CDEE03}" destId="{4C527E11-ECF2-4ACF-BCF5-E70BBF89D729}" srcOrd="0" destOrd="0" presId="urn:microsoft.com/office/officeart/2005/8/layout/orgChart1"/>
    <dgm:cxn modelId="{A8EA5230-C59A-4D43-B965-8760DE54F222}" type="presParOf" srcId="{4C527E11-ECF2-4ACF-BCF5-E70BBF89D729}" destId="{013F2387-6761-462D-9533-6BEDD1D12FCA}" srcOrd="0" destOrd="0" presId="urn:microsoft.com/office/officeart/2005/8/layout/orgChart1"/>
    <dgm:cxn modelId="{25B989E3-DFD7-425F-B641-748E904157C6}" type="presParOf" srcId="{013F2387-6761-462D-9533-6BEDD1D12FCA}" destId="{FDC7F86B-2223-4B88-B5F4-660BF381CB1D}" srcOrd="0" destOrd="0" presId="urn:microsoft.com/office/officeart/2005/8/layout/orgChart1"/>
    <dgm:cxn modelId="{0193F981-82D7-4202-8EDC-C9784BDF1575}" type="presParOf" srcId="{013F2387-6761-462D-9533-6BEDD1D12FCA}" destId="{864A8003-62AF-4B24-92D0-ABBA3985AC25}" srcOrd="1" destOrd="0" presId="urn:microsoft.com/office/officeart/2005/8/layout/orgChart1"/>
    <dgm:cxn modelId="{D7B64CEE-4535-4E92-A01F-BC1BEAA30C9C}" type="presParOf" srcId="{4C527E11-ECF2-4ACF-BCF5-E70BBF89D729}" destId="{BDDE074C-B33F-4A17-860D-EF403CDDF794}" srcOrd="1" destOrd="0" presId="urn:microsoft.com/office/officeart/2005/8/layout/orgChart1"/>
    <dgm:cxn modelId="{198CFDBD-83F9-4738-9DAF-B2E95AF170C9}" type="presParOf" srcId="{BDDE074C-B33F-4A17-860D-EF403CDDF794}" destId="{50F89CD7-7C03-40D7-918C-7C5D389357D6}" srcOrd="0" destOrd="0" presId="urn:microsoft.com/office/officeart/2005/8/layout/orgChart1"/>
    <dgm:cxn modelId="{4832FFAC-E5F1-4C40-86A1-1AB1EBB3AD6B}" type="presParOf" srcId="{BDDE074C-B33F-4A17-860D-EF403CDDF794}" destId="{7924BD06-4993-4DFC-AB00-77A68CAF6F97}" srcOrd="1" destOrd="0" presId="urn:microsoft.com/office/officeart/2005/8/layout/orgChart1"/>
    <dgm:cxn modelId="{204D2C53-D3EC-4A87-ABF2-820537A71A6F}" type="presParOf" srcId="{7924BD06-4993-4DFC-AB00-77A68CAF6F97}" destId="{BB45C42D-0F7E-43DF-A930-5EA54CB6A17D}" srcOrd="0" destOrd="0" presId="urn:microsoft.com/office/officeart/2005/8/layout/orgChart1"/>
    <dgm:cxn modelId="{9643B8DE-055F-4212-854C-9FBA06F548F2}" type="presParOf" srcId="{BB45C42D-0F7E-43DF-A930-5EA54CB6A17D}" destId="{275BB8D3-A1CB-4F8A-BC89-2BB7390EA2A7}" srcOrd="0" destOrd="0" presId="urn:microsoft.com/office/officeart/2005/8/layout/orgChart1"/>
    <dgm:cxn modelId="{11DC598C-CB55-4B98-BDD0-A7A2B07A5379}" type="presParOf" srcId="{BB45C42D-0F7E-43DF-A930-5EA54CB6A17D}" destId="{F89D85D7-A76F-4705-A014-A6586D78FBD6}" srcOrd="1" destOrd="0" presId="urn:microsoft.com/office/officeart/2005/8/layout/orgChart1"/>
    <dgm:cxn modelId="{759D9D89-D51F-48F9-B710-F14A794C0271}" type="presParOf" srcId="{7924BD06-4993-4DFC-AB00-77A68CAF6F97}" destId="{5ED5B9B5-3A0C-4EA6-97D4-C1A48669CD92}" srcOrd="1" destOrd="0" presId="urn:microsoft.com/office/officeart/2005/8/layout/orgChart1"/>
    <dgm:cxn modelId="{350B34CD-7517-4065-991B-B9BF570EDF6C}" type="presParOf" srcId="{7924BD06-4993-4DFC-AB00-77A68CAF6F97}" destId="{694C3F28-283B-4DC0-9CDB-3A35AAAC019B}" srcOrd="2" destOrd="0" presId="urn:microsoft.com/office/officeart/2005/8/layout/orgChart1"/>
    <dgm:cxn modelId="{BB0E6A64-23AB-4397-BC33-9B4DFF4699F5}" type="presParOf" srcId="{4C527E11-ECF2-4ACF-BCF5-E70BBF89D729}" destId="{5D76669F-B8B7-432D-8468-1F6934922EE4}"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E91165C-DDB4-4EFC-814A-1699B5DB4FCA}"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C2F07D20-6E49-4D1B-BEDC-4C3A56F3D50F}">
      <dgm:prSet phldrT="[Text]" phldr="0"/>
      <dgm:spPr>
        <a:solidFill>
          <a:schemeClr val="accent2">
            <a:lumMod val="75000"/>
          </a:schemeClr>
        </a:solidFill>
      </dgm:spPr>
      <dgm:t>
        <a:bodyPr/>
        <a:lstStyle/>
        <a:p>
          <a:r>
            <a:rPr lang="en-US" dirty="0" err="1"/>
            <a:t>Konzernobergesellschaft</a:t>
          </a:r>
          <a:endParaRPr lang="en-US" dirty="0"/>
        </a:p>
      </dgm:t>
    </dgm:pt>
    <dgm:pt modelId="{5734C9C7-5E20-4FEB-9D95-88B9D231D26D}" type="parTrans" cxnId="{CD48CFA5-A68F-4FEB-992C-0EE2277B1BDC}">
      <dgm:prSet/>
      <dgm:spPr/>
      <dgm:t>
        <a:bodyPr/>
        <a:lstStyle/>
        <a:p>
          <a:endParaRPr lang="en-US"/>
        </a:p>
      </dgm:t>
    </dgm:pt>
    <dgm:pt modelId="{35D8AFDC-A6C4-4166-BEFA-35FA7170703A}" type="sibTrans" cxnId="{CD48CFA5-A68F-4FEB-992C-0EE2277B1BDC}">
      <dgm:prSet/>
      <dgm:spPr/>
      <dgm:t>
        <a:bodyPr/>
        <a:lstStyle/>
        <a:p>
          <a:endParaRPr lang="en-US"/>
        </a:p>
      </dgm:t>
    </dgm:pt>
    <dgm:pt modelId="{4949809B-7F75-4756-A8C3-A6B3BC101FFC}">
      <dgm:prSet phldrT="[Text]" phldr="0"/>
      <dgm:spPr/>
      <dgm:t>
        <a:bodyPr/>
        <a:lstStyle/>
        <a:p>
          <a:r>
            <a:rPr lang="en-US" dirty="0" err="1"/>
            <a:t>HoldCo</a:t>
          </a:r>
          <a:endParaRPr lang="en-US" dirty="0"/>
        </a:p>
      </dgm:t>
    </dgm:pt>
    <dgm:pt modelId="{FA6E33B9-CD4B-463E-BCBF-BF949B1F5E13}" type="parTrans" cxnId="{65AAE42F-A72C-4644-A19F-616E7BDFEB7D}">
      <dgm:prSet/>
      <dgm:spPr/>
      <dgm:t>
        <a:bodyPr/>
        <a:lstStyle/>
        <a:p>
          <a:endParaRPr lang="en-US"/>
        </a:p>
      </dgm:t>
    </dgm:pt>
    <dgm:pt modelId="{A41AE206-310F-4C5E-BB86-CDA0BE524A42}" type="sibTrans" cxnId="{65AAE42F-A72C-4644-A19F-616E7BDFEB7D}">
      <dgm:prSet/>
      <dgm:spPr/>
      <dgm:t>
        <a:bodyPr/>
        <a:lstStyle/>
        <a:p>
          <a:endParaRPr lang="en-US"/>
        </a:p>
      </dgm:t>
    </dgm:pt>
    <dgm:pt modelId="{98289300-F1D0-4B16-9F11-7A63A7BD7EF4}">
      <dgm:prSet phldrT="[Text]" phldr="0"/>
      <dgm:spPr/>
      <dgm:t>
        <a:bodyPr/>
        <a:lstStyle/>
        <a:p>
          <a:r>
            <a:rPr lang="en-US" dirty="0"/>
            <a:t>Projekt-Holding I</a:t>
          </a:r>
        </a:p>
      </dgm:t>
    </dgm:pt>
    <dgm:pt modelId="{4F2262F5-36C0-4CA7-8DEB-C228DE6BD529}" type="parTrans" cxnId="{F6B43CA7-0BEF-466E-A627-F12EC2EA5783}">
      <dgm:prSet/>
      <dgm:spPr/>
      <dgm:t>
        <a:bodyPr/>
        <a:lstStyle/>
        <a:p>
          <a:endParaRPr lang="en-US"/>
        </a:p>
      </dgm:t>
    </dgm:pt>
    <dgm:pt modelId="{7B7D4912-18AC-4E09-BBFC-7AE66D1C34AF}" type="sibTrans" cxnId="{F6B43CA7-0BEF-466E-A627-F12EC2EA5783}">
      <dgm:prSet/>
      <dgm:spPr/>
      <dgm:t>
        <a:bodyPr/>
        <a:lstStyle/>
        <a:p>
          <a:endParaRPr lang="en-US"/>
        </a:p>
      </dgm:t>
    </dgm:pt>
    <dgm:pt modelId="{87637112-B4E6-4F9E-9A04-A9E1E0833ED9}">
      <dgm:prSet phldrT="[Text]" phldr="0"/>
      <dgm:spPr>
        <a:solidFill>
          <a:srgbClr val="00A56D"/>
        </a:solidFill>
      </dgm:spPr>
      <dgm:t>
        <a:bodyPr/>
        <a:lstStyle/>
        <a:p>
          <a:r>
            <a:rPr lang="en-US"/>
            <a:t>PropCo</a:t>
          </a:r>
          <a:endParaRPr lang="en-US" dirty="0"/>
        </a:p>
      </dgm:t>
    </dgm:pt>
    <dgm:pt modelId="{A44AADD0-E267-4D49-924D-C9F4D706871D}" type="parTrans" cxnId="{75064CE7-A7D1-45A8-8CE5-4AD5BE0E609C}">
      <dgm:prSet/>
      <dgm:spPr/>
      <dgm:t>
        <a:bodyPr/>
        <a:lstStyle/>
        <a:p>
          <a:endParaRPr lang="en-US"/>
        </a:p>
      </dgm:t>
    </dgm:pt>
    <dgm:pt modelId="{BFC3973B-22F1-448A-AB76-C57546F5E0EC}" type="sibTrans" cxnId="{75064CE7-A7D1-45A8-8CE5-4AD5BE0E609C}">
      <dgm:prSet/>
      <dgm:spPr/>
      <dgm:t>
        <a:bodyPr/>
        <a:lstStyle/>
        <a:p>
          <a:endParaRPr lang="en-US"/>
        </a:p>
      </dgm:t>
    </dgm:pt>
    <dgm:pt modelId="{BF83F212-A745-4FC0-BDD3-11516614B203}">
      <dgm:prSet phldrT="[Text]" phldr="0"/>
      <dgm:spPr>
        <a:solidFill>
          <a:srgbClr val="00A56D"/>
        </a:solidFill>
      </dgm:spPr>
      <dgm:t>
        <a:bodyPr/>
        <a:lstStyle/>
        <a:p>
          <a:r>
            <a:rPr lang="en-US" dirty="0" err="1"/>
            <a:t>PropCo</a:t>
          </a:r>
          <a:endParaRPr lang="en-US" dirty="0"/>
        </a:p>
      </dgm:t>
    </dgm:pt>
    <dgm:pt modelId="{0F868850-FAB6-4CE8-B765-B0F54F619199}" type="sibTrans" cxnId="{4204EB86-16D6-48A5-AB0E-D2837B0FEB0A}">
      <dgm:prSet/>
      <dgm:spPr/>
      <dgm:t>
        <a:bodyPr/>
        <a:lstStyle/>
        <a:p>
          <a:endParaRPr lang="en-US"/>
        </a:p>
      </dgm:t>
    </dgm:pt>
    <dgm:pt modelId="{74A60482-A4DC-4447-B894-74B532F76368}" type="parTrans" cxnId="{4204EB86-16D6-48A5-AB0E-D2837B0FEB0A}">
      <dgm:prSet/>
      <dgm:spPr/>
      <dgm:t>
        <a:bodyPr/>
        <a:lstStyle/>
        <a:p>
          <a:endParaRPr lang="en-US"/>
        </a:p>
      </dgm:t>
    </dgm:pt>
    <dgm:pt modelId="{623EDFAE-AF26-4D12-9166-22973E0E7896}">
      <dgm:prSet phldrT="[Text]" phldr="0"/>
      <dgm:spPr/>
      <dgm:t>
        <a:bodyPr/>
        <a:lstStyle/>
        <a:p>
          <a:r>
            <a:rPr lang="en-US" dirty="0"/>
            <a:t>Projekt-Holding II</a:t>
          </a:r>
        </a:p>
      </dgm:t>
    </dgm:pt>
    <dgm:pt modelId="{535F2D2B-E5FC-4D05-BE13-C74A43473556}" type="sibTrans" cxnId="{087C26EC-8E36-4CC4-9F6C-4CAA7C3B1CA8}">
      <dgm:prSet/>
      <dgm:spPr/>
      <dgm:t>
        <a:bodyPr/>
        <a:lstStyle/>
        <a:p>
          <a:endParaRPr lang="en-US"/>
        </a:p>
      </dgm:t>
    </dgm:pt>
    <dgm:pt modelId="{DFF3ADDE-96B3-46AE-805C-23B7ECB2575E}" type="parTrans" cxnId="{087C26EC-8E36-4CC4-9F6C-4CAA7C3B1CA8}">
      <dgm:prSet/>
      <dgm:spPr/>
      <dgm:t>
        <a:bodyPr/>
        <a:lstStyle/>
        <a:p>
          <a:endParaRPr lang="en-US"/>
        </a:p>
      </dgm:t>
    </dgm:pt>
    <dgm:pt modelId="{FB31467D-8F8E-4133-B3F9-A9BAD3CDEE03}" type="pres">
      <dgm:prSet presAssocID="{CE91165C-DDB4-4EFC-814A-1699B5DB4FCA}" presName="hierChild1" presStyleCnt="0">
        <dgm:presLayoutVars>
          <dgm:orgChart val="1"/>
          <dgm:chPref val="1"/>
          <dgm:dir/>
          <dgm:animOne val="branch"/>
          <dgm:animLvl val="lvl"/>
          <dgm:resizeHandles/>
        </dgm:presLayoutVars>
      </dgm:prSet>
      <dgm:spPr/>
    </dgm:pt>
    <dgm:pt modelId="{4C527E11-ECF2-4ACF-BCF5-E70BBF89D729}" type="pres">
      <dgm:prSet presAssocID="{C2F07D20-6E49-4D1B-BEDC-4C3A56F3D50F}" presName="hierRoot1" presStyleCnt="0">
        <dgm:presLayoutVars>
          <dgm:hierBranch val="init"/>
        </dgm:presLayoutVars>
      </dgm:prSet>
      <dgm:spPr/>
    </dgm:pt>
    <dgm:pt modelId="{013F2387-6761-462D-9533-6BEDD1D12FCA}" type="pres">
      <dgm:prSet presAssocID="{C2F07D20-6E49-4D1B-BEDC-4C3A56F3D50F}" presName="rootComposite1" presStyleCnt="0"/>
      <dgm:spPr/>
    </dgm:pt>
    <dgm:pt modelId="{FDC7F86B-2223-4B88-B5F4-660BF381CB1D}" type="pres">
      <dgm:prSet presAssocID="{C2F07D20-6E49-4D1B-BEDC-4C3A56F3D50F}" presName="rootText1" presStyleLbl="node0" presStyleIdx="0" presStyleCnt="1">
        <dgm:presLayoutVars>
          <dgm:chPref val="3"/>
        </dgm:presLayoutVars>
      </dgm:prSet>
      <dgm:spPr/>
    </dgm:pt>
    <dgm:pt modelId="{864A8003-62AF-4B24-92D0-ABBA3985AC25}" type="pres">
      <dgm:prSet presAssocID="{C2F07D20-6E49-4D1B-BEDC-4C3A56F3D50F}" presName="rootConnector1" presStyleLbl="node1" presStyleIdx="0" presStyleCnt="0"/>
      <dgm:spPr/>
    </dgm:pt>
    <dgm:pt modelId="{BDDE074C-B33F-4A17-860D-EF403CDDF794}" type="pres">
      <dgm:prSet presAssocID="{C2F07D20-6E49-4D1B-BEDC-4C3A56F3D50F}" presName="hierChild2" presStyleCnt="0"/>
      <dgm:spPr/>
    </dgm:pt>
    <dgm:pt modelId="{50F89CD7-7C03-40D7-918C-7C5D389357D6}" type="pres">
      <dgm:prSet presAssocID="{FA6E33B9-CD4B-463E-BCBF-BF949B1F5E13}" presName="Name37" presStyleLbl="parChTrans1D2" presStyleIdx="0" presStyleCnt="1"/>
      <dgm:spPr/>
    </dgm:pt>
    <dgm:pt modelId="{7924BD06-4993-4DFC-AB00-77A68CAF6F97}" type="pres">
      <dgm:prSet presAssocID="{4949809B-7F75-4756-A8C3-A6B3BC101FFC}" presName="hierRoot2" presStyleCnt="0">
        <dgm:presLayoutVars>
          <dgm:hierBranch val="init"/>
        </dgm:presLayoutVars>
      </dgm:prSet>
      <dgm:spPr/>
    </dgm:pt>
    <dgm:pt modelId="{BB45C42D-0F7E-43DF-A930-5EA54CB6A17D}" type="pres">
      <dgm:prSet presAssocID="{4949809B-7F75-4756-A8C3-A6B3BC101FFC}" presName="rootComposite" presStyleCnt="0"/>
      <dgm:spPr/>
    </dgm:pt>
    <dgm:pt modelId="{275BB8D3-A1CB-4F8A-BC89-2BB7390EA2A7}" type="pres">
      <dgm:prSet presAssocID="{4949809B-7F75-4756-A8C3-A6B3BC101FFC}" presName="rootText" presStyleLbl="node2" presStyleIdx="0" presStyleCnt="1">
        <dgm:presLayoutVars>
          <dgm:chPref val="3"/>
        </dgm:presLayoutVars>
      </dgm:prSet>
      <dgm:spPr/>
    </dgm:pt>
    <dgm:pt modelId="{F89D85D7-A76F-4705-A014-A6586D78FBD6}" type="pres">
      <dgm:prSet presAssocID="{4949809B-7F75-4756-A8C3-A6B3BC101FFC}" presName="rootConnector" presStyleLbl="node2" presStyleIdx="0" presStyleCnt="1"/>
      <dgm:spPr/>
    </dgm:pt>
    <dgm:pt modelId="{5ED5B9B5-3A0C-4EA6-97D4-C1A48669CD92}" type="pres">
      <dgm:prSet presAssocID="{4949809B-7F75-4756-A8C3-A6B3BC101FFC}" presName="hierChild4" presStyleCnt="0"/>
      <dgm:spPr/>
    </dgm:pt>
    <dgm:pt modelId="{4DD51FB8-56C1-47A5-A60E-ECBA7157D404}" type="pres">
      <dgm:prSet presAssocID="{4F2262F5-36C0-4CA7-8DEB-C228DE6BD529}" presName="Name37" presStyleLbl="parChTrans1D3" presStyleIdx="0" presStyleCnt="2"/>
      <dgm:spPr/>
    </dgm:pt>
    <dgm:pt modelId="{D699F543-A5D6-4719-A436-529AC4008EA1}" type="pres">
      <dgm:prSet presAssocID="{98289300-F1D0-4B16-9F11-7A63A7BD7EF4}" presName="hierRoot2" presStyleCnt="0">
        <dgm:presLayoutVars>
          <dgm:hierBranch val="init"/>
        </dgm:presLayoutVars>
      </dgm:prSet>
      <dgm:spPr/>
    </dgm:pt>
    <dgm:pt modelId="{C08A3A89-10AC-47BE-9D89-D00DB7991ADF}" type="pres">
      <dgm:prSet presAssocID="{98289300-F1D0-4B16-9F11-7A63A7BD7EF4}" presName="rootComposite" presStyleCnt="0"/>
      <dgm:spPr/>
    </dgm:pt>
    <dgm:pt modelId="{4AFEA61F-FCFA-4FC9-BA10-0F836FC336B9}" type="pres">
      <dgm:prSet presAssocID="{98289300-F1D0-4B16-9F11-7A63A7BD7EF4}" presName="rootText" presStyleLbl="node3" presStyleIdx="0" presStyleCnt="2">
        <dgm:presLayoutVars>
          <dgm:chPref val="3"/>
        </dgm:presLayoutVars>
      </dgm:prSet>
      <dgm:spPr/>
    </dgm:pt>
    <dgm:pt modelId="{359D2969-43E0-41CD-8FF9-70702B8921CE}" type="pres">
      <dgm:prSet presAssocID="{98289300-F1D0-4B16-9F11-7A63A7BD7EF4}" presName="rootConnector" presStyleLbl="node3" presStyleIdx="0" presStyleCnt="2"/>
      <dgm:spPr/>
    </dgm:pt>
    <dgm:pt modelId="{4D9F164B-5A97-4EF6-914A-C41EA1B8865C}" type="pres">
      <dgm:prSet presAssocID="{98289300-F1D0-4B16-9F11-7A63A7BD7EF4}" presName="hierChild4" presStyleCnt="0"/>
      <dgm:spPr/>
    </dgm:pt>
    <dgm:pt modelId="{019DD890-DA37-4CE7-8E22-AD7DA4515B7C}" type="pres">
      <dgm:prSet presAssocID="{A44AADD0-E267-4D49-924D-C9F4D706871D}" presName="Name37" presStyleLbl="parChTrans1D4" presStyleIdx="0" presStyleCnt="2"/>
      <dgm:spPr/>
    </dgm:pt>
    <dgm:pt modelId="{90120B78-8154-4E6A-BBEE-C9865C9469D7}" type="pres">
      <dgm:prSet presAssocID="{87637112-B4E6-4F9E-9A04-A9E1E0833ED9}" presName="hierRoot2" presStyleCnt="0">
        <dgm:presLayoutVars>
          <dgm:hierBranch val="init"/>
        </dgm:presLayoutVars>
      </dgm:prSet>
      <dgm:spPr/>
    </dgm:pt>
    <dgm:pt modelId="{DFB8939C-EDC0-4F5F-B1B1-788390473E73}" type="pres">
      <dgm:prSet presAssocID="{87637112-B4E6-4F9E-9A04-A9E1E0833ED9}" presName="rootComposite" presStyleCnt="0"/>
      <dgm:spPr/>
    </dgm:pt>
    <dgm:pt modelId="{A8778F68-E049-4B3D-B0B2-2A8D908F0CDB}" type="pres">
      <dgm:prSet presAssocID="{87637112-B4E6-4F9E-9A04-A9E1E0833ED9}" presName="rootText" presStyleLbl="node4" presStyleIdx="0" presStyleCnt="2">
        <dgm:presLayoutVars>
          <dgm:chPref val="3"/>
        </dgm:presLayoutVars>
      </dgm:prSet>
      <dgm:spPr/>
    </dgm:pt>
    <dgm:pt modelId="{9BAE3981-7BFE-4C39-BD43-BFC4995AFFBD}" type="pres">
      <dgm:prSet presAssocID="{87637112-B4E6-4F9E-9A04-A9E1E0833ED9}" presName="rootConnector" presStyleLbl="node4" presStyleIdx="0" presStyleCnt="2"/>
      <dgm:spPr/>
    </dgm:pt>
    <dgm:pt modelId="{B42147F0-288B-42F1-9533-604AD362675A}" type="pres">
      <dgm:prSet presAssocID="{87637112-B4E6-4F9E-9A04-A9E1E0833ED9}" presName="hierChild4" presStyleCnt="0"/>
      <dgm:spPr/>
    </dgm:pt>
    <dgm:pt modelId="{0EF4A5D1-0176-4924-89FA-BC564524D9DE}" type="pres">
      <dgm:prSet presAssocID="{87637112-B4E6-4F9E-9A04-A9E1E0833ED9}" presName="hierChild5" presStyleCnt="0"/>
      <dgm:spPr/>
    </dgm:pt>
    <dgm:pt modelId="{7E68DAEF-2B21-4DF6-997D-65BAAA45BAA9}" type="pres">
      <dgm:prSet presAssocID="{98289300-F1D0-4B16-9F11-7A63A7BD7EF4}" presName="hierChild5" presStyleCnt="0"/>
      <dgm:spPr/>
    </dgm:pt>
    <dgm:pt modelId="{6CAEEDDA-4AAA-4E30-991C-EE28D8D1C99C}" type="pres">
      <dgm:prSet presAssocID="{DFF3ADDE-96B3-46AE-805C-23B7ECB2575E}" presName="Name37" presStyleLbl="parChTrans1D3" presStyleIdx="1" presStyleCnt="2"/>
      <dgm:spPr/>
    </dgm:pt>
    <dgm:pt modelId="{504B7954-01E3-4A96-90EC-8011A6610EB4}" type="pres">
      <dgm:prSet presAssocID="{623EDFAE-AF26-4D12-9166-22973E0E7896}" presName="hierRoot2" presStyleCnt="0">
        <dgm:presLayoutVars>
          <dgm:hierBranch val="init"/>
        </dgm:presLayoutVars>
      </dgm:prSet>
      <dgm:spPr/>
    </dgm:pt>
    <dgm:pt modelId="{0CA623D4-AE84-4A1F-AD2E-24704CC919E5}" type="pres">
      <dgm:prSet presAssocID="{623EDFAE-AF26-4D12-9166-22973E0E7896}" presName="rootComposite" presStyleCnt="0"/>
      <dgm:spPr/>
    </dgm:pt>
    <dgm:pt modelId="{5DB0C753-9E62-48C0-9452-6B3A33F80B72}" type="pres">
      <dgm:prSet presAssocID="{623EDFAE-AF26-4D12-9166-22973E0E7896}" presName="rootText" presStyleLbl="node3" presStyleIdx="1" presStyleCnt="2">
        <dgm:presLayoutVars>
          <dgm:chPref val="3"/>
        </dgm:presLayoutVars>
      </dgm:prSet>
      <dgm:spPr/>
    </dgm:pt>
    <dgm:pt modelId="{511D7075-20F1-4D5F-9D67-2C973EF9C19B}" type="pres">
      <dgm:prSet presAssocID="{623EDFAE-AF26-4D12-9166-22973E0E7896}" presName="rootConnector" presStyleLbl="node3" presStyleIdx="1" presStyleCnt="2"/>
      <dgm:spPr/>
    </dgm:pt>
    <dgm:pt modelId="{F9D5317B-EC81-4956-AD78-A23A375FBC02}" type="pres">
      <dgm:prSet presAssocID="{623EDFAE-AF26-4D12-9166-22973E0E7896}" presName="hierChild4" presStyleCnt="0"/>
      <dgm:spPr/>
    </dgm:pt>
    <dgm:pt modelId="{DDCD53EA-78BF-487E-868A-C990832B1D83}" type="pres">
      <dgm:prSet presAssocID="{74A60482-A4DC-4447-B894-74B532F76368}" presName="Name37" presStyleLbl="parChTrans1D4" presStyleIdx="1" presStyleCnt="2"/>
      <dgm:spPr/>
    </dgm:pt>
    <dgm:pt modelId="{A6933CCE-70BC-47D5-8FBE-259AA7BB0296}" type="pres">
      <dgm:prSet presAssocID="{BF83F212-A745-4FC0-BDD3-11516614B203}" presName="hierRoot2" presStyleCnt="0">
        <dgm:presLayoutVars>
          <dgm:hierBranch val="init"/>
        </dgm:presLayoutVars>
      </dgm:prSet>
      <dgm:spPr/>
    </dgm:pt>
    <dgm:pt modelId="{81D71EB4-3208-4155-AD9D-AE43A8C30AF8}" type="pres">
      <dgm:prSet presAssocID="{BF83F212-A745-4FC0-BDD3-11516614B203}" presName="rootComposite" presStyleCnt="0"/>
      <dgm:spPr/>
    </dgm:pt>
    <dgm:pt modelId="{D945429C-F1B9-4F5E-89E7-86D1FACE4CD6}" type="pres">
      <dgm:prSet presAssocID="{BF83F212-A745-4FC0-BDD3-11516614B203}" presName="rootText" presStyleLbl="node4" presStyleIdx="1" presStyleCnt="2">
        <dgm:presLayoutVars>
          <dgm:chPref val="3"/>
        </dgm:presLayoutVars>
      </dgm:prSet>
      <dgm:spPr/>
    </dgm:pt>
    <dgm:pt modelId="{99938066-3257-48FE-AAB1-04151E74C0DD}" type="pres">
      <dgm:prSet presAssocID="{BF83F212-A745-4FC0-BDD3-11516614B203}" presName="rootConnector" presStyleLbl="node4" presStyleIdx="1" presStyleCnt="2"/>
      <dgm:spPr/>
    </dgm:pt>
    <dgm:pt modelId="{BA84F531-D9AA-422D-BA18-A064F4F3A590}" type="pres">
      <dgm:prSet presAssocID="{BF83F212-A745-4FC0-BDD3-11516614B203}" presName="hierChild4" presStyleCnt="0"/>
      <dgm:spPr/>
    </dgm:pt>
    <dgm:pt modelId="{EF7F19FD-ACAD-4ADA-9768-8010D43587C7}" type="pres">
      <dgm:prSet presAssocID="{BF83F212-A745-4FC0-BDD3-11516614B203}" presName="hierChild5" presStyleCnt="0"/>
      <dgm:spPr/>
    </dgm:pt>
    <dgm:pt modelId="{C380A347-F048-471A-B62F-9496FE3DEE89}" type="pres">
      <dgm:prSet presAssocID="{623EDFAE-AF26-4D12-9166-22973E0E7896}" presName="hierChild5" presStyleCnt="0"/>
      <dgm:spPr/>
    </dgm:pt>
    <dgm:pt modelId="{694C3F28-283B-4DC0-9CDB-3A35AAAC019B}" type="pres">
      <dgm:prSet presAssocID="{4949809B-7F75-4756-A8C3-A6B3BC101FFC}" presName="hierChild5" presStyleCnt="0"/>
      <dgm:spPr/>
    </dgm:pt>
    <dgm:pt modelId="{5D76669F-B8B7-432D-8468-1F6934922EE4}" type="pres">
      <dgm:prSet presAssocID="{C2F07D20-6E49-4D1B-BEDC-4C3A56F3D50F}" presName="hierChild3" presStyleCnt="0"/>
      <dgm:spPr/>
    </dgm:pt>
  </dgm:ptLst>
  <dgm:cxnLst>
    <dgm:cxn modelId="{ECD99F04-E1B1-4593-AAC5-04D94D239B9B}" type="presOf" srcId="{C2F07D20-6E49-4D1B-BEDC-4C3A56F3D50F}" destId="{FDC7F86B-2223-4B88-B5F4-660BF381CB1D}" srcOrd="0" destOrd="0" presId="urn:microsoft.com/office/officeart/2005/8/layout/orgChart1"/>
    <dgm:cxn modelId="{60419611-95AB-4EA4-98C8-CE42CCD63754}" type="presOf" srcId="{C2F07D20-6E49-4D1B-BEDC-4C3A56F3D50F}" destId="{864A8003-62AF-4B24-92D0-ABBA3985AC25}" srcOrd="1" destOrd="0" presId="urn:microsoft.com/office/officeart/2005/8/layout/orgChart1"/>
    <dgm:cxn modelId="{0BE9C92A-F54F-4FF9-BDE0-26F6C80C689F}" type="presOf" srcId="{DFF3ADDE-96B3-46AE-805C-23B7ECB2575E}" destId="{6CAEEDDA-4AAA-4E30-991C-EE28D8D1C99C}" srcOrd="0" destOrd="0" presId="urn:microsoft.com/office/officeart/2005/8/layout/orgChart1"/>
    <dgm:cxn modelId="{65AAE42F-A72C-4644-A19F-616E7BDFEB7D}" srcId="{C2F07D20-6E49-4D1B-BEDC-4C3A56F3D50F}" destId="{4949809B-7F75-4756-A8C3-A6B3BC101FFC}" srcOrd="0" destOrd="0" parTransId="{FA6E33B9-CD4B-463E-BCBF-BF949B1F5E13}" sibTransId="{A41AE206-310F-4C5E-BB86-CDA0BE524A42}"/>
    <dgm:cxn modelId="{648BC538-2185-4B05-BAF3-BDBDB7A35829}" type="presOf" srcId="{87637112-B4E6-4F9E-9A04-A9E1E0833ED9}" destId="{A8778F68-E049-4B3D-B0B2-2A8D908F0CDB}" srcOrd="0" destOrd="0" presId="urn:microsoft.com/office/officeart/2005/8/layout/orgChart1"/>
    <dgm:cxn modelId="{EE83443D-CA3A-4051-B09A-2970B306C9DF}" type="presOf" srcId="{BF83F212-A745-4FC0-BDD3-11516614B203}" destId="{99938066-3257-48FE-AAB1-04151E74C0DD}" srcOrd="1" destOrd="0" presId="urn:microsoft.com/office/officeart/2005/8/layout/orgChart1"/>
    <dgm:cxn modelId="{C60EC943-A55A-4CB4-BB2A-99EBECD5E7B1}" type="presOf" srcId="{74A60482-A4DC-4447-B894-74B532F76368}" destId="{DDCD53EA-78BF-487E-868A-C990832B1D83}" srcOrd="0" destOrd="0" presId="urn:microsoft.com/office/officeart/2005/8/layout/orgChart1"/>
    <dgm:cxn modelId="{31303A6A-16AF-4FE9-8A19-A24CB7B45508}" type="presOf" srcId="{CE91165C-DDB4-4EFC-814A-1699B5DB4FCA}" destId="{FB31467D-8F8E-4133-B3F9-A9BAD3CDEE03}" srcOrd="0" destOrd="0" presId="urn:microsoft.com/office/officeart/2005/8/layout/orgChart1"/>
    <dgm:cxn modelId="{BE0D7E6E-7CD2-4B8D-A690-E5E4170C0FFA}" type="presOf" srcId="{87637112-B4E6-4F9E-9A04-A9E1E0833ED9}" destId="{9BAE3981-7BFE-4C39-BD43-BFC4995AFFBD}" srcOrd="1" destOrd="0" presId="urn:microsoft.com/office/officeart/2005/8/layout/orgChart1"/>
    <dgm:cxn modelId="{AD33A074-44F6-41B3-BEBA-E0A1D0CD53C6}" type="presOf" srcId="{FA6E33B9-CD4B-463E-BCBF-BF949B1F5E13}" destId="{50F89CD7-7C03-40D7-918C-7C5D389357D6}" srcOrd="0" destOrd="0" presId="urn:microsoft.com/office/officeart/2005/8/layout/orgChart1"/>
    <dgm:cxn modelId="{D1A21E7C-7A74-4B16-A09E-4987A77CB418}" type="presOf" srcId="{98289300-F1D0-4B16-9F11-7A63A7BD7EF4}" destId="{359D2969-43E0-41CD-8FF9-70702B8921CE}" srcOrd="1" destOrd="0" presId="urn:microsoft.com/office/officeart/2005/8/layout/orgChart1"/>
    <dgm:cxn modelId="{194C957D-2BAC-4A0A-AAD6-07F422734277}" type="presOf" srcId="{BF83F212-A745-4FC0-BDD3-11516614B203}" destId="{D945429C-F1B9-4F5E-89E7-86D1FACE4CD6}" srcOrd="0" destOrd="0" presId="urn:microsoft.com/office/officeart/2005/8/layout/orgChart1"/>
    <dgm:cxn modelId="{4204EB86-16D6-48A5-AB0E-D2837B0FEB0A}" srcId="{623EDFAE-AF26-4D12-9166-22973E0E7896}" destId="{BF83F212-A745-4FC0-BDD3-11516614B203}" srcOrd="0" destOrd="0" parTransId="{74A60482-A4DC-4447-B894-74B532F76368}" sibTransId="{0F868850-FAB6-4CE8-B765-B0F54F619199}"/>
    <dgm:cxn modelId="{34A2BCA1-A711-498C-98A5-6CFC6B20CDA1}" type="presOf" srcId="{4F2262F5-36C0-4CA7-8DEB-C228DE6BD529}" destId="{4DD51FB8-56C1-47A5-A60E-ECBA7157D404}" srcOrd="0" destOrd="0" presId="urn:microsoft.com/office/officeart/2005/8/layout/orgChart1"/>
    <dgm:cxn modelId="{CD48CFA5-A68F-4FEB-992C-0EE2277B1BDC}" srcId="{CE91165C-DDB4-4EFC-814A-1699B5DB4FCA}" destId="{C2F07D20-6E49-4D1B-BEDC-4C3A56F3D50F}" srcOrd="0" destOrd="0" parTransId="{5734C9C7-5E20-4FEB-9D95-88B9D231D26D}" sibTransId="{35D8AFDC-A6C4-4166-BEFA-35FA7170703A}"/>
    <dgm:cxn modelId="{F6B43CA7-0BEF-466E-A627-F12EC2EA5783}" srcId="{4949809B-7F75-4756-A8C3-A6B3BC101FFC}" destId="{98289300-F1D0-4B16-9F11-7A63A7BD7EF4}" srcOrd="0" destOrd="0" parTransId="{4F2262F5-36C0-4CA7-8DEB-C228DE6BD529}" sibTransId="{7B7D4912-18AC-4E09-BBFC-7AE66D1C34AF}"/>
    <dgm:cxn modelId="{191712BA-D4E7-40E4-BA6D-3D9B253E6193}" type="presOf" srcId="{623EDFAE-AF26-4D12-9166-22973E0E7896}" destId="{5DB0C753-9E62-48C0-9452-6B3A33F80B72}" srcOrd="0" destOrd="0" presId="urn:microsoft.com/office/officeart/2005/8/layout/orgChart1"/>
    <dgm:cxn modelId="{A6A72DBA-307A-442E-96CE-7975D6010614}" type="presOf" srcId="{4949809B-7F75-4756-A8C3-A6B3BC101FFC}" destId="{275BB8D3-A1CB-4F8A-BC89-2BB7390EA2A7}" srcOrd="0" destOrd="0" presId="urn:microsoft.com/office/officeart/2005/8/layout/orgChart1"/>
    <dgm:cxn modelId="{D84A8AC0-D808-4028-BFE5-207AFDA1D885}" type="presOf" srcId="{98289300-F1D0-4B16-9F11-7A63A7BD7EF4}" destId="{4AFEA61F-FCFA-4FC9-BA10-0F836FC336B9}" srcOrd="0" destOrd="0" presId="urn:microsoft.com/office/officeart/2005/8/layout/orgChart1"/>
    <dgm:cxn modelId="{39EDE0DD-CFE1-47B5-A19B-D1DDCE01CDDC}" type="presOf" srcId="{623EDFAE-AF26-4D12-9166-22973E0E7896}" destId="{511D7075-20F1-4D5F-9D67-2C973EF9C19B}" srcOrd="1" destOrd="0" presId="urn:microsoft.com/office/officeart/2005/8/layout/orgChart1"/>
    <dgm:cxn modelId="{A1AECEDF-0004-4FE2-8488-8F4EF3DBAC2B}" type="presOf" srcId="{4949809B-7F75-4756-A8C3-A6B3BC101FFC}" destId="{F89D85D7-A76F-4705-A014-A6586D78FBD6}" srcOrd="1" destOrd="0" presId="urn:microsoft.com/office/officeart/2005/8/layout/orgChart1"/>
    <dgm:cxn modelId="{75064CE7-A7D1-45A8-8CE5-4AD5BE0E609C}" srcId="{98289300-F1D0-4B16-9F11-7A63A7BD7EF4}" destId="{87637112-B4E6-4F9E-9A04-A9E1E0833ED9}" srcOrd="0" destOrd="0" parTransId="{A44AADD0-E267-4D49-924D-C9F4D706871D}" sibTransId="{BFC3973B-22F1-448A-AB76-C57546F5E0EC}"/>
    <dgm:cxn modelId="{087C26EC-8E36-4CC4-9F6C-4CAA7C3B1CA8}" srcId="{4949809B-7F75-4756-A8C3-A6B3BC101FFC}" destId="{623EDFAE-AF26-4D12-9166-22973E0E7896}" srcOrd="1" destOrd="0" parTransId="{DFF3ADDE-96B3-46AE-805C-23B7ECB2575E}" sibTransId="{535F2D2B-E5FC-4D05-BE13-C74A43473556}"/>
    <dgm:cxn modelId="{7C2888F5-DCFA-4E84-BE41-E4D5973D83DA}" type="presOf" srcId="{A44AADD0-E267-4D49-924D-C9F4D706871D}" destId="{019DD890-DA37-4CE7-8E22-AD7DA4515B7C}" srcOrd="0" destOrd="0" presId="urn:microsoft.com/office/officeart/2005/8/layout/orgChart1"/>
    <dgm:cxn modelId="{D431BB3E-0B57-4F17-8C11-52C86837B6D5}" type="presParOf" srcId="{FB31467D-8F8E-4133-B3F9-A9BAD3CDEE03}" destId="{4C527E11-ECF2-4ACF-BCF5-E70BBF89D729}" srcOrd="0" destOrd="0" presId="urn:microsoft.com/office/officeart/2005/8/layout/orgChart1"/>
    <dgm:cxn modelId="{E1BE370F-C710-4716-9D04-0AE6D5290536}" type="presParOf" srcId="{4C527E11-ECF2-4ACF-BCF5-E70BBF89D729}" destId="{013F2387-6761-462D-9533-6BEDD1D12FCA}" srcOrd="0" destOrd="0" presId="urn:microsoft.com/office/officeart/2005/8/layout/orgChart1"/>
    <dgm:cxn modelId="{AE3B87CD-72A2-482C-B6BE-CDF05BC20252}" type="presParOf" srcId="{013F2387-6761-462D-9533-6BEDD1D12FCA}" destId="{FDC7F86B-2223-4B88-B5F4-660BF381CB1D}" srcOrd="0" destOrd="0" presId="urn:microsoft.com/office/officeart/2005/8/layout/orgChart1"/>
    <dgm:cxn modelId="{8B76E4D3-E82E-4F29-9526-EBCBBBA1C269}" type="presParOf" srcId="{013F2387-6761-462D-9533-6BEDD1D12FCA}" destId="{864A8003-62AF-4B24-92D0-ABBA3985AC25}" srcOrd="1" destOrd="0" presId="urn:microsoft.com/office/officeart/2005/8/layout/orgChart1"/>
    <dgm:cxn modelId="{421B30ED-97B2-4B50-BA61-87AEA5338DA3}" type="presParOf" srcId="{4C527E11-ECF2-4ACF-BCF5-E70BBF89D729}" destId="{BDDE074C-B33F-4A17-860D-EF403CDDF794}" srcOrd="1" destOrd="0" presId="urn:microsoft.com/office/officeart/2005/8/layout/orgChart1"/>
    <dgm:cxn modelId="{860A7CD7-7E5A-4F3C-8A80-562F89732175}" type="presParOf" srcId="{BDDE074C-B33F-4A17-860D-EF403CDDF794}" destId="{50F89CD7-7C03-40D7-918C-7C5D389357D6}" srcOrd="0" destOrd="0" presId="urn:microsoft.com/office/officeart/2005/8/layout/orgChart1"/>
    <dgm:cxn modelId="{9A30C39E-2D82-4B5D-9E5C-59A468EAC024}" type="presParOf" srcId="{BDDE074C-B33F-4A17-860D-EF403CDDF794}" destId="{7924BD06-4993-4DFC-AB00-77A68CAF6F97}" srcOrd="1" destOrd="0" presId="urn:microsoft.com/office/officeart/2005/8/layout/orgChart1"/>
    <dgm:cxn modelId="{21458BFF-8494-4FD5-B9B4-A69F7A0D1EB5}" type="presParOf" srcId="{7924BD06-4993-4DFC-AB00-77A68CAF6F97}" destId="{BB45C42D-0F7E-43DF-A930-5EA54CB6A17D}" srcOrd="0" destOrd="0" presId="urn:microsoft.com/office/officeart/2005/8/layout/orgChart1"/>
    <dgm:cxn modelId="{41BA966E-4B4C-487F-B60A-B1FA6CC9D3A1}" type="presParOf" srcId="{BB45C42D-0F7E-43DF-A930-5EA54CB6A17D}" destId="{275BB8D3-A1CB-4F8A-BC89-2BB7390EA2A7}" srcOrd="0" destOrd="0" presId="urn:microsoft.com/office/officeart/2005/8/layout/orgChart1"/>
    <dgm:cxn modelId="{6201E65B-D15F-4EE4-AA0B-991ECE88788D}" type="presParOf" srcId="{BB45C42D-0F7E-43DF-A930-5EA54CB6A17D}" destId="{F89D85D7-A76F-4705-A014-A6586D78FBD6}" srcOrd="1" destOrd="0" presId="urn:microsoft.com/office/officeart/2005/8/layout/orgChart1"/>
    <dgm:cxn modelId="{C5605A70-573A-4E03-BD91-1D2F55F02521}" type="presParOf" srcId="{7924BD06-4993-4DFC-AB00-77A68CAF6F97}" destId="{5ED5B9B5-3A0C-4EA6-97D4-C1A48669CD92}" srcOrd="1" destOrd="0" presId="urn:microsoft.com/office/officeart/2005/8/layout/orgChart1"/>
    <dgm:cxn modelId="{5DF85716-AD1F-4324-B27A-110D2DF66AA5}" type="presParOf" srcId="{5ED5B9B5-3A0C-4EA6-97D4-C1A48669CD92}" destId="{4DD51FB8-56C1-47A5-A60E-ECBA7157D404}" srcOrd="0" destOrd="0" presId="urn:microsoft.com/office/officeart/2005/8/layout/orgChart1"/>
    <dgm:cxn modelId="{52848D5D-DECE-4717-B621-8516C21414B9}" type="presParOf" srcId="{5ED5B9B5-3A0C-4EA6-97D4-C1A48669CD92}" destId="{D699F543-A5D6-4719-A436-529AC4008EA1}" srcOrd="1" destOrd="0" presId="urn:microsoft.com/office/officeart/2005/8/layout/orgChart1"/>
    <dgm:cxn modelId="{B1F11D84-22C5-40DA-9B32-1125874C7597}" type="presParOf" srcId="{D699F543-A5D6-4719-A436-529AC4008EA1}" destId="{C08A3A89-10AC-47BE-9D89-D00DB7991ADF}" srcOrd="0" destOrd="0" presId="urn:microsoft.com/office/officeart/2005/8/layout/orgChart1"/>
    <dgm:cxn modelId="{5FFB5324-5A73-4DEA-AD67-7FC7CC5BFD41}" type="presParOf" srcId="{C08A3A89-10AC-47BE-9D89-D00DB7991ADF}" destId="{4AFEA61F-FCFA-4FC9-BA10-0F836FC336B9}" srcOrd="0" destOrd="0" presId="urn:microsoft.com/office/officeart/2005/8/layout/orgChart1"/>
    <dgm:cxn modelId="{E8995CA0-B2C7-4B15-8B53-C32F099089FC}" type="presParOf" srcId="{C08A3A89-10AC-47BE-9D89-D00DB7991ADF}" destId="{359D2969-43E0-41CD-8FF9-70702B8921CE}" srcOrd="1" destOrd="0" presId="urn:microsoft.com/office/officeart/2005/8/layout/orgChart1"/>
    <dgm:cxn modelId="{144369D6-8C10-47F7-8A12-440A3D96FF0C}" type="presParOf" srcId="{D699F543-A5D6-4719-A436-529AC4008EA1}" destId="{4D9F164B-5A97-4EF6-914A-C41EA1B8865C}" srcOrd="1" destOrd="0" presId="urn:microsoft.com/office/officeart/2005/8/layout/orgChart1"/>
    <dgm:cxn modelId="{A98CB7DD-0950-42C5-923D-C189C9F1ED01}" type="presParOf" srcId="{4D9F164B-5A97-4EF6-914A-C41EA1B8865C}" destId="{019DD890-DA37-4CE7-8E22-AD7DA4515B7C}" srcOrd="0" destOrd="0" presId="urn:microsoft.com/office/officeart/2005/8/layout/orgChart1"/>
    <dgm:cxn modelId="{A005575E-6047-4D23-97A1-3E81F7E5D81F}" type="presParOf" srcId="{4D9F164B-5A97-4EF6-914A-C41EA1B8865C}" destId="{90120B78-8154-4E6A-BBEE-C9865C9469D7}" srcOrd="1" destOrd="0" presId="urn:microsoft.com/office/officeart/2005/8/layout/orgChart1"/>
    <dgm:cxn modelId="{B8DE0E6F-1CAD-422D-B2B7-DFA7217A9352}" type="presParOf" srcId="{90120B78-8154-4E6A-BBEE-C9865C9469D7}" destId="{DFB8939C-EDC0-4F5F-B1B1-788390473E73}" srcOrd="0" destOrd="0" presId="urn:microsoft.com/office/officeart/2005/8/layout/orgChart1"/>
    <dgm:cxn modelId="{04FA95D2-9DA5-4F61-A4CA-B688F914590F}" type="presParOf" srcId="{DFB8939C-EDC0-4F5F-B1B1-788390473E73}" destId="{A8778F68-E049-4B3D-B0B2-2A8D908F0CDB}" srcOrd="0" destOrd="0" presId="urn:microsoft.com/office/officeart/2005/8/layout/orgChart1"/>
    <dgm:cxn modelId="{A6EF32DE-88BD-4BDB-BCC7-E58CFEABA243}" type="presParOf" srcId="{DFB8939C-EDC0-4F5F-B1B1-788390473E73}" destId="{9BAE3981-7BFE-4C39-BD43-BFC4995AFFBD}" srcOrd="1" destOrd="0" presId="urn:microsoft.com/office/officeart/2005/8/layout/orgChart1"/>
    <dgm:cxn modelId="{2D884209-C4F8-4298-9064-E64361BDFFE3}" type="presParOf" srcId="{90120B78-8154-4E6A-BBEE-C9865C9469D7}" destId="{B42147F0-288B-42F1-9533-604AD362675A}" srcOrd="1" destOrd="0" presId="urn:microsoft.com/office/officeart/2005/8/layout/orgChart1"/>
    <dgm:cxn modelId="{9FFCCB4A-131F-44BF-B563-9731FCCA66F1}" type="presParOf" srcId="{90120B78-8154-4E6A-BBEE-C9865C9469D7}" destId="{0EF4A5D1-0176-4924-89FA-BC564524D9DE}" srcOrd="2" destOrd="0" presId="urn:microsoft.com/office/officeart/2005/8/layout/orgChart1"/>
    <dgm:cxn modelId="{96A0DE9D-BC6A-49DA-AF84-486DD93EE379}" type="presParOf" srcId="{D699F543-A5D6-4719-A436-529AC4008EA1}" destId="{7E68DAEF-2B21-4DF6-997D-65BAAA45BAA9}" srcOrd="2" destOrd="0" presId="urn:microsoft.com/office/officeart/2005/8/layout/orgChart1"/>
    <dgm:cxn modelId="{52628D98-B5B1-4FEA-96C9-471353024ED9}" type="presParOf" srcId="{5ED5B9B5-3A0C-4EA6-97D4-C1A48669CD92}" destId="{6CAEEDDA-4AAA-4E30-991C-EE28D8D1C99C}" srcOrd="2" destOrd="0" presId="urn:microsoft.com/office/officeart/2005/8/layout/orgChart1"/>
    <dgm:cxn modelId="{7DD70717-E06D-43CC-A5E0-901507CCEF0E}" type="presParOf" srcId="{5ED5B9B5-3A0C-4EA6-97D4-C1A48669CD92}" destId="{504B7954-01E3-4A96-90EC-8011A6610EB4}" srcOrd="3" destOrd="0" presId="urn:microsoft.com/office/officeart/2005/8/layout/orgChart1"/>
    <dgm:cxn modelId="{00ED2D00-9DC4-4BDE-A892-D512AC065573}" type="presParOf" srcId="{504B7954-01E3-4A96-90EC-8011A6610EB4}" destId="{0CA623D4-AE84-4A1F-AD2E-24704CC919E5}" srcOrd="0" destOrd="0" presId="urn:microsoft.com/office/officeart/2005/8/layout/orgChart1"/>
    <dgm:cxn modelId="{38017874-D5FB-4462-B313-7877C5F4725A}" type="presParOf" srcId="{0CA623D4-AE84-4A1F-AD2E-24704CC919E5}" destId="{5DB0C753-9E62-48C0-9452-6B3A33F80B72}" srcOrd="0" destOrd="0" presId="urn:microsoft.com/office/officeart/2005/8/layout/orgChart1"/>
    <dgm:cxn modelId="{6660FC4C-F1DE-40A8-BCA2-0C5B33457395}" type="presParOf" srcId="{0CA623D4-AE84-4A1F-AD2E-24704CC919E5}" destId="{511D7075-20F1-4D5F-9D67-2C973EF9C19B}" srcOrd="1" destOrd="0" presId="urn:microsoft.com/office/officeart/2005/8/layout/orgChart1"/>
    <dgm:cxn modelId="{A2CC4225-00F7-485D-A963-0FD2B617333F}" type="presParOf" srcId="{504B7954-01E3-4A96-90EC-8011A6610EB4}" destId="{F9D5317B-EC81-4956-AD78-A23A375FBC02}" srcOrd="1" destOrd="0" presId="urn:microsoft.com/office/officeart/2005/8/layout/orgChart1"/>
    <dgm:cxn modelId="{A4B0F865-3B4E-4D85-AA28-9713778AA188}" type="presParOf" srcId="{F9D5317B-EC81-4956-AD78-A23A375FBC02}" destId="{DDCD53EA-78BF-487E-868A-C990832B1D83}" srcOrd="0" destOrd="0" presId="urn:microsoft.com/office/officeart/2005/8/layout/orgChart1"/>
    <dgm:cxn modelId="{E3E483AA-ADB4-459B-96EA-F484DF89F77C}" type="presParOf" srcId="{F9D5317B-EC81-4956-AD78-A23A375FBC02}" destId="{A6933CCE-70BC-47D5-8FBE-259AA7BB0296}" srcOrd="1" destOrd="0" presId="urn:microsoft.com/office/officeart/2005/8/layout/orgChart1"/>
    <dgm:cxn modelId="{C421ADC4-0290-4532-BF55-0A4AEA74116F}" type="presParOf" srcId="{A6933CCE-70BC-47D5-8FBE-259AA7BB0296}" destId="{81D71EB4-3208-4155-AD9D-AE43A8C30AF8}" srcOrd="0" destOrd="0" presId="urn:microsoft.com/office/officeart/2005/8/layout/orgChart1"/>
    <dgm:cxn modelId="{BC7D90E0-CDD3-462F-8544-48990F8954F6}" type="presParOf" srcId="{81D71EB4-3208-4155-AD9D-AE43A8C30AF8}" destId="{D945429C-F1B9-4F5E-89E7-86D1FACE4CD6}" srcOrd="0" destOrd="0" presId="urn:microsoft.com/office/officeart/2005/8/layout/orgChart1"/>
    <dgm:cxn modelId="{1DB29A3A-1D4E-4999-8FB3-1A7262D8FDF4}" type="presParOf" srcId="{81D71EB4-3208-4155-AD9D-AE43A8C30AF8}" destId="{99938066-3257-48FE-AAB1-04151E74C0DD}" srcOrd="1" destOrd="0" presId="urn:microsoft.com/office/officeart/2005/8/layout/orgChart1"/>
    <dgm:cxn modelId="{819B1A12-3476-43F0-B7B3-CF9ADF58D6B1}" type="presParOf" srcId="{A6933CCE-70BC-47D5-8FBE-259AA7BB0296}" destId="{BA84F531-D9AA-422D-BA18-A064F4F3A590}" srcOrd="1" destOrd="0" presId="urn:microsoft.com/office/officeart/2005/8/layout/orgChart1"/>
    <dgm:cxn modelId="{8B4BD67D-4B4F-42D6-8D9D-39D1AFC7EB79}" type="presParOf" srcId="{A6933CCE-70BC-47D5-8FBE-259AA7BB0296}" destId="{EF7F19FD-ACAD-4ADA-9768-8010D43587C7}" srcOrd="2" destOrd="0" presId="urn:microsoft.com/office/officeart/2005/8/layout/orgChart1"/>
    <dgm:cxn modelId="{1A77A1D8-322D-439C-BA36-C22CCC72C2D2}" type="presParOf" srcId="{504B7954-01E3-4A96-90EC-8011A6610EB4}" destId="{C380A347-F048-471A-B62F-9496FE3DEE89}" srcOrd="2" destOrd="0" presId="urn:microsoft.com/office/officeart/2005/8/layout/orgChart1"/>
    <dgm:cxn modelId="{3BB78087-CBED-4F11-98FF-906636E74214}" type="presParOf" srcId="{7924BD06-4993-4DFC-AB00-77A68CAF6F97}" destId="{694C3F28-283B-4DC0-9CDB-3A35AAAC019B}" srcOrd="2" destOrd="0" presId="urn:microsoft.com/office/officeart/2005/8/layout/orgChart1"/>
    <dgm:cxn modelId="{9204CD02-AD86-4882-90C1-79B0E75E4E1B}" type="presParOf" srcId="{4C527E11-ECF2-4ACF-BCF5-E70BBF89D729}" destId="{5D76669F-B8B7-432D-8468-1F6934922EE4}"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408775-7FFF-4C98-95A1-57A05D0785CC}">
      <dsp:nvSpPr>
        <dsp:cNvPr id="0" name=""/>
        <dsp:cNvSpPr/>
      </dsp:nvSpPr>
      <dsp:spPr>
        <a:xfrm>
          <a:off x="5102158" y="623613"/>
          <a:ext cx="130738" cy="572761"/>
        </a:xfrm>
        <a:custGeom>
          <a:avLst/>
          <a:gdLst/>
          <a:ahLst/>
          <a:cxnLst/>
          <a:rect l="0" t="0" r="0" b="0"/>
          <a:pathLst>
            <a:path>
              <a:moveTo>
                <a:pt x="0" y="0"/>
              </a:moveTo>
              <a:lnTo>
                <a:pt x="0" y="572761"/>
              </a:lnTo>
              <a:lnTo>
                <a:pt x="130738" y="57276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B5059C8-B5B6-4B2B-9F2B-70FFD7B9366C}">
      <dsp:nvSpPr>
        <dsp:cNvPr id="0" name=""/>
        <dsp:cNvSpPr/>
      </dsp:nvSpPr>
      <dsp:spPr>
        <a:xfrm>
          <a:off x="4971419" y="623613"/>
          <a:ext cx="130738" cy="572761"/>
        </a:xfrm>
        <a:custGeom>
          <a:avLst/>
          <a:gdLst/>
          <a:ahLst/>
          <a:cxnLst/>
          <a:rect l="0" t="0" r="0" b="0"/>
          <a:pathLst>
            <a:path>
              <a:moveTo>
                <a:pt x="130738" y="0"/>
              </a:moveTo>
              <a:lnTo>
                <a:pt x="130738" y="572761"/>
              </a:lnTo>
              <a:lnTo>
                <a:pt x="0" y="57276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2FB71F3-5E42-4333-8613-32519AF61A9D}">
      <dsp:nvSpPr>
        <dsp:cNvPr id="0" name=""/>
        <dsp:cNvSpPr/>
      </dsp:nvSpPr>
      <dsp:spPr>
        <a:xfrm>
          <a:off x="6864021" y="3275746"/>
          <a:ext cx="186769" cy="572761"/>
        </a:xfrm>
        <a:custGeom>
          <a:avLst/>
          <a:gdLst/>
          <a:ahLst/>
          <a:cxnLst/>
          <a:rect l="0" t="0" r="0" b="0"/>
          <a:pathLst>
            <a:path>
              <a:moveTo>
                <a:pt x="0" y="0"/>
              </a:moveTo>
              <a:lnTo>
                <a:pt x="0" y="572761"/>
              </a:lnTo>
              <a:lnTo>
                <a:pt x="186769" y="572761"/>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0C1D707-5975-4F25-ACB1-15398707BC48}">
      <dsp:nvSpPr>
        <dsp:cNvPr id="0" name=""/>
        <dsp:cNvSpPr/>
      </dsp:nvSpPr>
      <dsp:spPr>
        <a:xfrm>
          <a:off x="6608769" y="2390432"/>
          <a:ext cx="753305" cy="262748"/>
        </a:xfrm>
        <a:custGeom>
          <a:avLst/>
          <a:gdLst/>
          <a:ahLst/>
          <a:cxnLst/>
          <a:rect l="0" t="0" r="0" b="0"/>
          <a:pathLst>
            <a:path>
              <a:moveTo>
                <a:pt x="0" y="0"/>
              </a:moveTo>
              <a:lnTo>
                <a:pt x="0" y="132009"/>
              </a:lnTo>
              <a:lnTo>
                <a:pt x="753305" y="132009"/>
              </a:lnTo>
              <a:lnTo>
                <a:pt x="753305" y="262748"/>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0A693D8-F863-4BCE-A6D8-BA7DA671CE7B}">
      <dsp:nvSpPr>
        <dsp:cNvPr id="0" name=""/>
        <dsp:cNvSpPr/>
      </dsp:nvSpPr>
      <dsp:spPr>
        <a:xfrm>
          <a:off x="5357410" y="3275746"/>
          <a:ext cx="186769" cy="572761"/>
        </a:xfrm>
        <a:custGeom>
          <a:avLst/>
          <a:gdLst/>
          <a:ahLst/>
          <a:cxnLst/>
          <a:rect l="0" t="0" r="0" b="0"/>
          <a:pathLst>
            <a:path>
              <a:moveTo>
                <a:pt x="0" y="0"/>
              </a:moveTo>
              <a:lnTo>
                <a:pt x="0" y="572761"/>
              </a:lnTo>
              <a:lnTo>
                <a:pt x="186769" y="572761"/>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E74D6A2-D766-4D69-955D-7D4685D6681C}">
      <dsp:nvSpPr>
        <dsp:cNvPr id="0" name=""/>
        <dsp:cNvSpPr/>
      </dsp:nvSpPr>
      <dsp:spPr>
        <a:xfrm>
          <a:off x="5855463" y="2390432"/>
          <a:ext cx="753305" cy="262748"/>
        </a:xfrm>
        <a:custGeom>
          <a:avLst/>
          <a:gdLst/>
          <a:ahLst/>
          <a:cxnLst/>
          <a:rect l="0" t="0" r="0" b="0"/>
          <a:pathLst>
            <a:path>
              <a:moveTo>
                <a:pt x="753305" y="0"/>
              </a:moveTo>
              <a:lnTo>
                <a:pt x="753305" y="132009"/>
              </a:lnTo>
              <a:lnTo>
                <a:pt x="0" y="132009"/>
              </a:lnTo>
              <a:lnTo>
                <a:pt x="0" y="262748"/>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D19B0F1-7530-42FB-B92F-0FE7A100499A}">
      <dsp:nvSpPr>
        <dsp:cNvPr id="0" name=""/>
        <dsp:cNvSpPr/>
      </dsp:nvSpPr>
      <dsp:spPr>
        <a:xfrm>
          <a:off x="5102158" y="623613"/>
          <a:ext cx="1506611" cy="1144252"/>
        </a:xfrm>
        <a:custGeom>
          <a:avLst/>
          <a:gdLst/>
          <a:ahLst/>
          <a:cxnLst/>
          <a:rect l="0" t="0" r="0" b="0"/>
          <a:pathLst>
            <a:path>
              <a:moveTo>
                <a:pt x="0" y="0"/>
              </a:moveTo>
              <a:lnTo>
                <a:pt x="0" y="1013513"/>
              </a:lnTo>
              <a:lnTo>
                <a:pt x="1506611" y="1013513"/>
              </a:lnTo>
              <a:lnTo>
                <a:pt x="1506611" y="114425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DCD53EA-78BF-487E-868A-C990832B1D83}">
      <dsp:nvSpPr>
        <dsp:cNvPr id="0" name=""/>
        <dsp:cNvSpPr/>
      </dsp:nvSpPr>
      <dsp:spPr>
        <a:xfrm>
          <a:off x="3850799" y="3275746"/>
          <a:ext cx="186769" cy="572761"/>
        </a:xfrm>
        <a:custGeom>
          <a:avLst/>
          <a:gdLst/>
          <a:ahLst/>
          <a:cxnLst/>
          <a:rect l="0" t="0" r="0" b="0"/>
          <a:pathLst>
            <a:path>
              <a:moveTo>
                <a:pt x="0" y="0"/>
              </a:moveTo>
              <a:lnTo>
                <a:pt x="0" y="572761"/>
              </a:lnTo>
              <a:lnTo>
                <a:pt x="186769" y="572761"/>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CAEEDDA-4AAA-4E30-991C-EE28D8D1C99C}">
      <dsp:nvSpPr>
        <dsp:cNvPr id="0" name=""/>
        <dsp:cNvSpPr/>
      </dsp:nvSpPr>
      <dsp:spPr>
        <a:xfrm>
          <a:off x="3595547" y="2391702"/>
          <a:ext cx="753305" cy="261477"/>
        </a:xfrm>
        <a:custGeom>
          <a:avLst/>
          <a:gdLst/>
          <a:ahLst/>
          <a:cxnLst/>
          <a:rect l="0" t="0" r="0" b="0"/>
          <a:pathLst>
            <a:path>
              <a:moveTo>
                <a:pt x="0" y="0"/>
              </a:moveTo>
              <a:lnTo>
                <a:pt x="0" y="130738"/>
              </a:lnTo>
              <a:lnTo>
                <a:pt x="753305" y="130738"/>
              </a:lnTo>
              <a:lnTo>
                <a:pt x="753305" y="26147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19DD890-DA37-4CE7-8E22-AD7DA4515B7C}">
      <dsp:nvSpPr>
        <dsp:cNvPr id="0" name=""/>
        <dsp:cNvSpPr/>
      </dsp:nvSpPr>
      <dsp:spPr>
        <a:xfrm>
          <a:off x="2344188" y="3275746"/>
          <a:ext cx="186769" cy="572761"/>
        </a:xfrm>
        <a:custGeom>
          <a:avLst/>
          <a:gdLst/>
          <a:ahLst/>
          <a:cxnLst/>
          <a:rect l="0" t="0" r="0" b="0"/>
          <a:pathLst>
            <a:path>
              <a:moveTo>
                <a:pt x="0" y="0"/>
              </a:moveTo>
              <a:lnTo>
                <a:pt x="0" y="572761"/>
              </a:lnTo>
              <a:lnTo>
                <a:pt x="186769" y="572761"/>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DD51FB8-56C1-47A5-A60E-ECBA7157D404}">
      <dsp:nvSpPr>
        <dsp:cNvPr id="0" name=""/>
        <dsp:cNvSpPr/>
      </dsp:nvSpPr>
      <dsp:spPr>
        <a:xfrm>
          <a:off x="2842241" y="2391702"/>
          <a:ext cx="753305" cy="261477"/>
        </a:xfrm>
        <a:custGeom>
          <a:avLst/>
          <a:gdLst/>
          <a:ahLst/>
          <a:cxnLst/>
          <a:rect l="0" t="0" r="0" b="0"/>
          <a:pathLst>
            <a:path>
              <a:moveTo>
                <a:pt x="753305" y="0"/>
              </a:moveTo>
              <a:lnTo>
                <a:pt x="753305" y="130738"/>
              </a:lnTo>
              <a:lnTo>
                <a:pt x="0" y="130738"/>
              </a:lnTo>
              <a:lnTo>
                <a:pt x="0" y="26147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0F89CD7-7C03-40D7-918C-7C5D389357D6}">
      <dsp:nvSpPr>
        <dsp:cNvPr id="0" name=""/>
        <dsp:cNvSpPr/>
      </dsp:nvSpPr>
      <dsp:spPr>
        <a:xfrm>
          <a:off x="3595547" y="623613"/>
          <a:ext cx="1506611" cy="1145522"/>
        </a:xfrm>
        <a:custGeom>
          <a:avLst/>
          <a:gdLst/>
          <a:ahLst/>
          <a:cxnLst/>
          <a:rect l="0" t="0" r="0" b="0"/>
          <a:pathLst>
            <a:path>
              <a:moveTo>
                <a:pt x="1506611" y="0"/>
              </a:moveTo>
              <a:lnTo>
                <a:pt x="1506611" y="1014783"/>
              </a:lnTo>
              <a:lnTo>
                <a:pt x="0" y="1014783"/>
              </a:lnTo>
              <a:lnTo>
                <a:pt x="0" y="114552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DC7F86B-2223-4B88-B5F4-660BF381CB1D}">
      <dsp:nvSpPr>
        <dsp:cNvPr id="0" name=""/>
        <dsp:cNvSpPr/>
      </dsp:nvSpPr>
      <dsp:spPr>
        <a:xfrm>
          <a:off x="4479591" y="1046"/>
          <a:ext cx="1245133" cy="622566"/>
        </a:xfrm>
        <a:prstGeom prst="rect">
          <a:avLst/>
        </a:prstGeom>
        <a:solidFill>
          <a:schemeClr val="accent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kern="1200" dirty="0" err="1"/>
            <a:t>Konzernobergesellschaft</a:t>
          </a:r>
          <a:endParaRPr lang="en-US" sz="900" kern="1200" dirty="0"/>
        </a:p>
      </dsp:txBody>
      <dsp:txXfrm>
        <a:off x="4479591" y="1046"/>
        <a:ext cx="1245133" cy="622566"/>
      </dsp:txXfrm>
    </dsp:sp>
    <dsp:sp modelId="{275BB8D3-A1CB-4F8A-BC89-2BB7390EA2A7}">
      <dsp:nvSpPr>
        <dsp:cNvPr id="0" name=""/>
        <dsp:cNvSpPr/>
      </dsp:nvSpPr>
      <dsp:spPr>
        <a:xfrm>
          <a:off x="2972980" y="1769135"/>
          <a:ext cx="1245133" cy="62256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kern="1200" dirty="0" err="1"/>
            <a:t>HoldCo</a:t>
          </a:r>
          <a:r>
            <a:rPr lang="en-US" sz="900" kern="1200" dirty="0"/>
            <a:t>-AUT</a:t>
          </a:r>
        </a:p>
      </dsp:txBody>
      <dsp:txXfrm>
        <a:off x="2972980" y="1769135"/>
        <a:ext cx="1245133" cy="622566"/>
      </dsp:txXfrm>
    </dsp:sp>
    <dsp:sp modelId="{4AFEA61F-FCFA-4FC9-BA10-0F836FC336B9}">
      <dsp:nvSpPr>
        <dsp:cNvPr id="0" name=""/>
        <dsp:cNvSpPr/>
      </dsp:nvSpPr>
      <dsp:spPr>
        <a:xfrm>
          <a:off x="2219674" y="2653180"/>
          <a:ext cx="1245133" cy="62256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kern="1200" dirty="0"/>
            <a:t>Projekt-Holding I</a:t>
          </a:r>
        </a:p>
      </dsp:txBody>
      <dsp:txXfrm>
        <a:off x="2219674" y="2653180"/>
        <a:ext cx="1245133" cy="622566"/>
      </dsp:txXfrm>
    </dsp:sp>
    <dsp:sp modelId="{A8778F68-E049-4B3D-B0B2-2A8D908F0CDB}">
      <dsp:nvSpPr>
        <dsp:cNvPr id="0" name=""/>
        <dsp:cNvSpPr/>
      </dsp:nvSpPr>
      <dsp:spPr>
        <a:xfrm>
          <a:off x="2530958" y="3537224"/>
          <a:ext cx="1245133" cy="622566"/>
        </a:xfrm>
        <a:prstGeom prst="rect">
          <a:avLst/>
        </a:prstGeom>
        <a:solidFill>
          <a:srgbClr val="00A56D"/>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kern="1200"/>
            <a:t>PropCo</a:t>
          </a:r>
          <a:endParaRPr lang="en-US" sz="900" kern="1200" dirty="0"/>
        </a:p>
      </dsp:txBody>
      <dsp:txXfrm>
        <a:off x="2530958" y="3537224"/>
        <a:ext cx="1245133" cy="622566"/>
      </dsp:txXfrm>
    </dsp:sp>
    <dsp:sp modelId="{5DB0C753-9E62-48C0-9452-6B3A33F80B72}">
      <dsp:nvSpPr>
        <dsp:cNvPr id="0" name=""/>
        <dsp:cNvSpPr/>
      </dsp:nvSpPr>
      <dsp:spPr>
        <a:xfrm>
          <a:off x="3726286" y="2653180"/>
          <a:ext cx="1245133" cy="62256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kern="1200" dirty="0"/>
            <a:t>Projekt-Holding II</a:t>
          </a:r>
        </a:p>
      </dsp:txBody>
      <dsp:txXfrm>
        <a:off x="3726286" y="2653180"/>
        <a:ext cx="1245133" cy="622566"/>
      </dsp:txXfrm>
    </dsp:sp>
    <dsp:sp modelId="{D945429C-F1B9-4F5E-89E7-86D1FACE4CD6}">
      <dsp:nvSpPr>
        <dsp:cNvPr id="0" name=""/>
        <dsp:cNvSpPr/>
      </dsp:nvSpPr>
      <dsp:spPr>
        <a:xfrm>
          <a:off x="4037569" y="3537224"/>
          <a:ext cx="1245133" cy="622566"/>
        </a:xfrm>
        <a:prstGeom prst="rect">
          <a:avLst/>
        </a:prstGeom>
        <a:solidFill>
          <a:srgbClr val="00A56D"/>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kern="1200" dirty="0" err="1"/>
            <a:t>PropCo</a:t>
          </a:r>
          <a:endParaRPr lang="en-US" sz="900" kern="1200" dirty="0"/>
        </a:p>
      </dsp:txBody>
      <dsp:txXfrm>
        <a:off x="4037569" y="3537224"/>
        <a:ext cx="1245133" cy="622566"/>
      </dsp:txXfrm>
    </dsp:sp>
    <dsp:sp modelId="{2196A77E-E910-4D97-A4FA-39E575D522E8}">
      <dsp:nvSpPr>
        <dsp:cNvPr id="0" name=""/>
        <dsp:cNvSpPr/>
      </dsp:nvSpPr>
      <dsp:spPr>
        <a:xfrm>
          <a:off x="5986202" y="1767865"/>
          <a:ext cx="1245133" cy="62256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kern="1200" dirty="0" err="1"/>
            <a:t>HoldCo</a:t>
          </a:r>
          <a:r>
            <a:rPr lang="en-US" sz="900" kern="1200" dirty="0"/>
            <a:t>-BRD</a:t>
          </a:r>
        </a:p>
      </dsp:txBody>
      <dsp:txXfrm>
        <a:off x="5986202" y="1767865"/>
        <a:ext cx="1245133" cy="622566"/>
      </dsp:txXfrm>
    </dsp:sp>
    <dsp:sp modelId="{98C40DEA-2E68-4607-98D4-7EDD8C6D70D9}">
      <dsp:nvSpPr>
        <dsp:cNvPr id="0" name=""/>
        <dsp:cNvSpPr/>
      </dsp:nvSpPr>
      <dsp:spPr>
        <a:xfrm>
          <a:off x="5232897" y="2653180"/>
          <a:ext cx="1245133" cy="62256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kern="1200"/>
            <a:t>Projekt-Holding I</a:t>
          </a:r>
          <a:endParaRPr lang="en-US" sz="900" kern="1200" dirty="0"/>
        </a:p>
      </dsp:txBody>
      <dsp:txXfrm>
        <a:off x="5232897" y="2653180"/>
        <a:ext cx="1245133" cy="622566"/>
      </dsp:txXfrm>
    </dsp:sp>
    <dsp:sp modelId="{7DB025C3-7321-4AE1-9895-93F7A3BF43CF}">
      <dsp:nvSpPr>
        <dsp:cNvPr id="0" name=""/>
        <dsp:cNvSpPr/>
      </dsp:nvSpPr>
      <dsp:spPr>
        <a:xfrm>
          <a:off x="5544180" y="3537224"/>
          <a:ext cx="1245133" cy="622566"/>
        </a:xfrm>
        <a:prstGeom prst="rect">
          <a:avLst/>
        </a:prstGeom>
        <a:solidFill>
          <a:srgbClr val="00A56D"/>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kern="1200"/>
            <a:t>PropCo</a:t>
          </a:r>
          <a:endParaRPr lang="en-US" sz="900" kern="1200" dirty="0"/>
        </a:p>
      </dsp:txBody>
      <dsp:txXfrm>
        <a:off x="5544180" y="3537224"/>
        <a:ext cx="1245133" cy="622566"/>
      </dsp:txXfrm>
    </dsp:sp>
    <dsp:sp modelId="{16E75C0C-D75F-41ED-BEE3-BC91A5E03215}">
      <dsp:nvSpPr>
        <dsp:cNvPr id="0" name=""/>
        <dsp:cNvSpPr/>
      </dsp:nvSpPr>
      <dsp:spPr>
        <a:xfrm>
          <a:off x="6739508" y="2653180"/>
          <a:ext cx="1245133" cy="62256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kern="1200" dirty="0"/>
            <a:t>Projekt-Holding II</a:t>
          </a:r>
        </a:p>
      </dsp:txBody>
      <dsp:txXfrm>
        <a:off x="6739508" y="2653180"/>
        <a:ext cx="1245133" cy="622566"/>
      </dsp:txXfrm>
    </dsp:sp>
    <dsp:sp modelId="{E9849165-1CC0-4EE0-83C1-2C107D01B738}">
      <dsp:nvSpPr>
        <dsp:cNvPr id="0" name=""/>
        <dsp:cNvSpPr/>
      </dsp:nvSpPr>
      <dsp:spPr>
        <a:xfrm>
          <a:off x="7050791" y="3537224"/>
          <a:ext cx="1245133" cy="622566"/>
        </a:xfrm>
        <a:prstGeom prst="rect">
          <a:avLst/>
        </a:prstGeom>
        <a:solidFill>
          <a:srgbClr val="00A56D"/>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kern="1200" dirty="0" err="1"/>
            <a:t>PropCo</a:t>
          </a:r>
          <a:endParaRPr lang="en-US" sz="900" kern="1200" dirty="0"/>
        </a:p>
      </dsp:txBody>
      <dsp:txXfrm>
        <a:off x="7050791" y="3537224"/>
        <a:ext cx="1245133" cy="622566"/>
      </dsp:txXfrm>
    </dsp:sp>
    <dsp:sp modelId="{AD1D1EC9-B0D5-4989-B63C-AE98CD2CF81A}">
      <dsp:nvSpPr>
        <dsp:cNvPr id="0" name=""/>
        <dsp:cNvSpPr/>
      </dsp:nvSpPr>
      <dsp:spPr>
        <a:xfrm>
          <a:off x="3726286" y="885091"/>
          <a:ext cx="1245133" cy="622566"/>
        </a:xfrm>
        <a:prstGeom prst="rect">
          <a:avLst/>
        </a:prstGeom>
        <a:solidFill>
          <a:schemeClr val="bg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kern="1200" dirty="0" err="1"/>
            <a:t>FinCo</a:t>
          </a:r>
          <a:endParaRPr lang="en-US" sz="900" kern="1200" dirty="0"/>
        </a:p>
      </dsp:txBody>
      <dsp:txXfrm>
        <a:off x="3726286" y="885091"/>
        <a:ext cx="1245133" cy="622566"/>
      </dsp:txXfrm>
    </dsp:sp>
    <dsp:sp modelId="{871CF0FC-95AE-4463-911B-E1F2C28EBD1F}">
      <dsp:nvSpPr>
        <dsp:cNvPr id="0" name=""/>
        <dsp:cNvSpPr/>
      </dsp:nvSpPr>
      <dsp:spPr>
        <a:xfrm>
          <a:off x="5232897" y="885091"/>
          <a:ext cx="1245133" cy="622566"/>
        </a:xfrm>
        <a:prstGeom prst="rect">
          <a:avLst/>
        </a:prstGeom>
        <a:solidFill>
          <a:schemeClr val="accent4"/>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kern="1200" dirty="0" err="1"/>
            <a:t>ManagementCo</a:t>
          </a:r>
          <a:r>
            <a:rPr lang="en-US" sz="900" kern="1200" dirty="0"/>
            <a:t> / </a:t>
          </a:r>
          <a:r>
            <a:rPr lang="en-US" sz="900" kern="1200" dirty="0" err="1"/>
            <a:t>OpCo</a:t>
          </a:r>
          <a:endParaRPr lang="en-US" sz="900" kern="1200" dirty="0"/>
        </a:p>
      </dsp:txBody>
      <dsp:txXfrm>
        <a:off x="5232897" y="885091"/>
        <a:ext cx="1245133" cy="62256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5059C8-B5B6-4B2B-9F2B-70FFD7B9366C}">
      <dsp:nvSpPr>
        <dsp:cNvPr id="0" name=""/>
        <dsp:cNvSpPr/>
      </dsp:nvSpPr>
      <dsp:spPr>
        <a:xfrm>
          <a:off x="4971419" y="623613"/>
          <a:ext cx="130738" cy="572761"/>
        </a:xfrm>
        <a:custGeom>
          <a:avLst/>
          <a:gdLst/>
          <a:ahLst/>
          <a:cxnLst/>
          <a:rect l="0" t="0" r="0" b="0"/>
          <a:pathLst>
            <a:path>
              <a:moveTo>
                <a:pt x="130738" y="0"/>
              </a:moveTo>
              <a:lnTo>
                <a:pt x="130738" y="572761"/>
              </a:lnTo>
              <a:lnTo>
                <a:pt x="0" y="57276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00C8FA0-0DF0-4CEE-A78C-1821F9497F54}">
      <dsp:nvSpPr>
        <dsp:cNvPr id="0" name=""/>
        <dsp:cNvSpPr/>
      </dsp:nvSpPr>
      <dsp:spPr>
        <a:xfrm>
          <a:off x="5357410" y="3275746"/>
          <a:ext cx="186769" cy="572761"/>
        </a:xfrm>
        <a:custGeom>
          <a:avLst/>
          <a:gdLst/>
          <a:ahLst/>
          <a:cxnLst/>
          <a:rect l="0" t="0" r="0" b="0"/>
          <a:pathLst>
            <a:path>
              <a:moveTo>
                <a:pt x="0" y="0"/>
              </a:moveTo>
              <a:lnTo>
                <a:pt x="0" y="572761"/>
              </a:lnTo>
              <a:lnTo>
                <a:pt x="186769" y="572761"/>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ECB9C3A-BAF1-43AA-9DB8-362289F9FEA0}">
      <dsp:nvSpPr>
        <dsp:cNvPr id="0" name=""/>
        <dsp:cNvSpPr/>
      </dsp:nvSpPr>
      <dsp:spPr>
        <a:xfrm>
          <a:off x="5102158" y="2391702"/>
          <a:ext cx="753305" cy="261477"/>
        </a:xfrm>
        <a:custGeom>
          <a:avLst/>
          <a:gdLst/>
          <a:ahLst/>
          <a:cxnLst/>
          <a:rect l="0" t="0" r="0" b="0"/>
          <a:pathLst>
            <a:path>
              <a:moveTo>
                <a:pt x="0" y="0"/>
              </a:moveTo>
              <a:lnTo>
                <a:pt x="0" y="130738"/>
              </a:lnTo>
              <a:lnTo>
                <a:pt x="753305" y="130738"/>
              </a:lnTo>
              <a:lnTo>
                <a:pt x="753305" y="26147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DCD53EA-78BF-487E-868A-C990832B1D83}">
      <dsp:nvSpPr>
        <dsp:cNvPr id="0" name=""/>
        <dsp:cNvSpPr/>
      </dsp:nvSpPr>
      <dsp:spPr>
        <a:xfrm>
          <a:off x="3850799" y="3275746"/>
          <a:ext cx="186769" cy="572761"/>
        </a:xfrm>
        <a:custGeom>
          <a:avLst/>
          <a:gdLst/>
          <a:ahLst/>
          <a:cxnLst/>
          <a:rect l="0" t="0" r="0" b="0"/>
          <a:pathLst>
            <a:path>
              <a:moveTo>
                <a:pt x="0" y="0"/>
              </a:moveTo>
              <a:lnTo>
                <a:pt x="0" y="572761"/>
              </a:lnTo>
              <a:lnTo>
                <a:pt x="186769" y="572761"/>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CAEEDDA-4AAA-4E30-991C-EE28D8D1C99C}">
      <dsp:nvSpPr>
        <dsp:cNvPr id="0" name=""/>
        <dsp:cNvSpPr/>
      </dsp:nvSpPr>
      <dsp:spPr>
        <a:xfrm>
          <a:off x="4348852" y="2391702"/>
          <a:ext cx="753305" cy="261477"/>
        </a:xfrm>
        <a:custGeom>
          <a:avLst/>
          <a:gdLst/>
          <a:ahLst/>
          <a:cxnLst/>
          <a:rect l="0" t="0" r="0" b="0"/>
          <a:pathLst>
            <a:path>
              <a:moveTo>
                <a:pt x="753305" y="0"/>
              </a:moveTo>
              <a:lnTo>
                <a:pt x="753305" y="130738"/>
              </a:lnTo>
              <a:lnTo>
                <a:pt x="0" y="130738"/>
              </a:lnTo>
              <a:lnTo>
                <a:pt x="0" y="26147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0F89CD7-7C03-40D7-918C-7C5D389357D6}">
      <dsp:nvSpPr>
        <dsp:cNvPr id="0" name=""/>
        <dsp:cNvSpPr/>
      </dsp:nvSpPr>
      <dsp:spPr>
        <a:xfrm>
          <a:off x="5056438" y="623613"/>
          <a:ext cx="91440" cy="1145522"/>
        </a:xfrm>
        <a:custGeom>
          <a:avLst/>
          <a:gdLst/>
          <a:ahLst/>
          <a:cxnLst/>
          <a:rect l="0" t="0" r="0" b="0"/>
          <a:pathLst>
            <a:path>
              <a:moveTo>
                <a:pt x="45720" y="0"/>
              </a:moveTo>
              <a:lnTo>
                <a:pt x="45720" y="114552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DC7F86B-2223-4B88-B5F4-660BF381CB1D}">
      <dsp:nvSpPr>
        <dsp:cNvPr id="0" name=""/>
        <dsp:cNvSpPr/>
      </dsp:nvSpPr>
      <dsp:spPr>
        <a:xfrm>
          <a:off x="4479591" y="1046"/>
          <a:ext cx="1245133" cy="622566"/>
        </a:xfrm>
        <a:prstGeom prst="rect">
          <a:avLst/>
        </a:prstGeom>
        <a:solidFill>
          <a:schemeClr val="accent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kern="1200" dirty="0" err="1"/>
            <a:t>Konzernobergesellschaft</a:t>
          </a:r>
          <a:endParaRPr lang="en-US" sz="900" kern="1200" dirty="0"/>
        </a:p>
      </dsp:txBody>
      <dsp:txXfrm>
        <a:off x="4479591" y="1046"/>
        <a:ext cx="1245133" cy="622566"/>
      </dsp:txXfrm>
    </dsp:sp>
    <dsp:sp modelId="{275BB8D3-A1CB-4F8A-BC89-2BB7390EA2A7}">
      <dsp:nvSpPr>
        <dsp:cNvPr id="0" name=""/>
        <dsp:cNvSpPr/>
      </dsp:nvSpPr>
      <dsp:spPr>
        <a:xfrm>
          <a:off x="4479591" y="1769135"/>
          <a:ext cx="1245133" cy="62256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kern="1200" dirty="0" err="1"/>
            <a:t>HoldCo</a:t>
          </a:r>
          <a:r>
            <a:rPr lang="en-US" sz="900" kern="1200" dirty="0"/>
            <a:t>-AUT</a:t>
          </a:r>
        </a:p>
      </dsp:txBody>
      <dsp:txXfrm>
        <a:off x="4479591" y="1769135"/>
        <a:ext cx="1245133" cy="622566"/>
      </dsp:txXfrm>
    </dsp:sp>
    <dsp:sp modelId="{5DB0C753-9E62-48C0-9452-6B3A33F80B72}">
      <dsp:nvSpPr>
        <dsp:cNvPr id="0" name=""/>
        <dsp:cNvSpPr/>
      </dsp:nvSpPr>
      <dsp:spPr>
        <a:xfrm>
          <a:off x="3726286" y="2653180"/>
          <a:ext cx="1245133" cy="62256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kern="1200" dirty="0"/>
            <a:t>Projekt-Holding II</a:t>
          </a:r>
        </a:p>
      </dsp:txBody>
      <dsp:txXfrm>
        <a:off x="3726286" y="2653180"/>
        <a:ext cx="1245133" cy="622566"/>
      </dsp:txXfrm>
    </dsp:sp>
    <dsp:sp modelId="{D945429C-F1B9-4F5E-89E7-86D1FACE4CD6}">
      <dsp:nvSpPr>
        <dsp:cNvPr id="0" name=""/>
        <dsp:cNvSpPr/>
      </dsp:nvSpPr>
      <dsp:spPr>
        <a:xfrm>
          <a:off x="4037569" y="3537224"/>
          <a:ext cx="1245133" cy="622566"/>
        </a:xfrm>
        <a:prstGeom prst="rect">
          <a:avLst/>
        </a:prstGeom>
        <a:solidFill>
          <a:srgbClr val="00A56D"/>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kern="1200" dirty="0" err="1"/>
            <a:t>PropCo</a:t>
          </a:r>
          <a:endParaRPr lang="en-US" sz="900" kern="1200" dirty="0"/>
        </a:p>
      </dsp:txBody>
      <dsp:txXfrm>
        <a:off x="4037569" y="3537224"/>
        <a:ext cx="1245133" cy="622566"/>
      </dsp:txXfrm>
    </dsp:sp>
    <dsp:sp modelId="{BE254690-A439-42B7-B363-964B2362BA2A}">
      <dsp:nvSpPr>
        <dsp:cNvPr id="0" name=""/>
        <dsp:cNvSpPr/>
      </dsp:nvSpPr>
      <dsp:spPr>
        <a:xfrm>
          <a:off x="5232897" y="2653180"/>
          <a:ext cx="1245133" cy="62256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kern="1200" dirty="0"/>
            <a:t>Projekt-Holding II</a:t>
          </a:r>
        </a:p>
      </dsp:txBody>
      <dsp:txXfrm>
        <a:off x="5232897" y="2653180"/>
        <a:ext cx="1245133" cy="622566"/>
      </dsp:txXfrm>
    </dsp:sp>
    <dsp:sp modelId="{0277223F-3ED0-4D3D-A840-3519590CAAA5}">
      <dsp:nvSpPr>
        <dsp:cNvPr id="0" name=""/>
        <dsp:cNvSpPr/>
      </dsp:nvSpPr>
      <dsp:spPr>
        <a:xfrm>
          <a:off x="5544180" y="3537224"/>
          <a:ext cx="1245133" cy="622566"/>
        </a:xfrm>
        <a:prstGeom prst="rect">
          <a:avLst/>
        </a:prstGeom>
        <a:solidFill>
          <a:srgbClr val="00A56D"/>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kern="1200" dirty="0" err="1"/>
            <a:t>PropCo</a:t>
          </a:r>
          <a:endParaRPr lang="en-US" sz="900" kern="1200" dirty="0"/>
        </a:p>
      </dsp:txBody>
      <dsp:txXfrm>
        <a:off x="5544180" y="3537224"/>
        <a:ext cx="1245133" cy="622566"/>
      </dsp:txXfrm>
    </dsp:sp>
    <dsp:sp modelId="{AD1D1EC9-B0D5-4989-B63C-AE98CD2CF81A}">
      <dsp:nvSpPr>
        <dsp:cNvPr id="0" name=""/>
        <dsp:cNvSpPr/>
      </dsp:nvSpPr>
      <dsp:spPr>
        <a:xfrm>
          <a:off x="3726286" y="885091"/>
          <a:ext cx="1245133" cy="622566"/>
        </a:xfrm>
        <a:prstGeom prst="rect">
          <a:avLst/>
        </a:prstGeom>
        <a:solidFill>
          <a:schemeClr val="bg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kern="1200" dirty="0" err="1"/>
            <a:t>FinCo</a:t>
          </a:r>
          <a:endParaRPr lang="en-US" sz="900" kern="1200" dirty="0"/>
        </a:p>
      </dsp:txBody>
      <dsp:txXfrm>
        <a:off x="3726286" y="885091"/>
        <a:ext cx="1245133" cy="62256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5059C8-B5B6-4B2B-9F2B-70FFD7B9366C}">
      <dsp:nvSpPr>
        <dsp:cNvPr id="0" name=""/>
        <dsp:cNvSpPr/>
      </dsp:nvSpPr>
      <dsp:spPr>
        <a:xfrm>
          <a:off x="4971419" y="623613"/>
          <a:ext cx="130738" cy="572761"/>
        </a:xfrm>
        <a:custGeom>
          <a:avLst/>
          <a:gdLst/>
          <a:ahLst/>
          <a:cxnLst/>
          <a:rect l="0" t="0" r="0" b="0"/>
          <a:pathLst>
            <a:path>
              <a:moveTo>
                <a:pt x="130738" y="0"/>
              </a:moveTo>
              <a:lnTo>
                <a:pt x="130738" y="572761"/>
              </a:lnTo>
              <a:lnTo>
                <a:pt x="0" y="57276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00C8FA0-0DF0-4CEE-A78C-1821F9497F54}">
      <dsp:nvSpPr>
        <dsp:cNvPr id="0" name=""/>
        <dsp:cNvSpPr/>
      </dsp:nvSpPr>
      <dsp:spPr>
        <a:xfrm>
          <a:off x="5357410" y="3275746"/>
          <a:ext cx="186769" cy="572761"/>
        </a:xfrm>
        <a:custGeom>
          <a:avLst/>
          <a:gdLst/>
          <a:ahLst/>
          <a:cxnLst/>
          <a:rect l="0" t="0" r="0" b="0"/>
          <a:pathLst>
            <a:path>
              <a:moveTo>
                <a:pt x="0" y="0"/>
              </a:moveTo>
              <a:lnTo>
                <a:pt x="0" y="572761"/>
              </a:lnTo>
              <a:lnTo>
                <a:pt x="186769" y="572761"/>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ECB9C3A-BAF1-43AA-9DB8-362289F9FEA0}">
      <dsp:nvSpPr>
        <dsp:cNvPr id="0" name=""/>
        <dsp:cNvSpPr/>
      </dsp:nvSpPr>
      <dsp:spPr>
        <a:xfrm>
          <a:off x="5102158" y="2391702"/>
          <a:ext cx="753305" cy="261477"/>
        </a:xfrm>
        <a:custGeom>
          <a:avLst/>
          <a:gdLst/>
          <a:ahLst/>
          <a:cxnLst/>
          <a:rect l="0" t="0" r="0" b="0"/>
          <a:pathLst>
            <a:path>
              <a:moveTo>
                <a:pt x="0" y="0"/>
              </a:moveTo>
              <a:lnTo>
                <a:pt x="0" y="130738"/>
              </a:lnTo>
              <a:lnTo>
                <a:pt x="753305" y="130738"/>
              </a:lnTo>
              <a:lnTo>
                <a:pt x="753305" y="26147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DCD53EA-78BF-487E-868A-C990832B1D83}">
      <dsp:nvSpPr>
        <dsp:cNvPr id="0" name=""/>
        <dsp:cNvSpPr/>
      </dsp:nvSpPr>
      <dsp:spPr>
        <a:xfrm>
          <a:off x="3850799" y="3275746"/>
          <a:ext cx="186769" cy="572761"/>
        </a:xfrm>
        <a:custGeom>
          <a:avLst/>
          <a:gdLst/>
          <a:ahLst/>
          <a:cxnLst/>
          <a:rect l="0" t="0" r="0" b="0"/>
          <a:pathLst>
            <a:path>
              <a:moveTo>
                <a:pt x="0" y="0"/>
              </a:moveTo>
              <a:lnTo>
                <a:pt x="0" y="572761"/>
              </a:lnTo>
              <a:lnTo>
                <a:pt x="186769" y="572761"/>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CAEEDDA-4AAA-4E30-991C-EE28D8D1C99C}">
      <dsp:nvSpPr>
        <dsp:cNvPr id="0" name=""/>
        <dsp:cNvSpPr/>
      </dsp:nvSpPr>
      <dsp:spPr>
        <a:xfrm>
          <a:off x="4348852" y="2391702"/>
          <a:ext cx="753305" cy="261477"/>
        </a:xfrm>
        <a:custGeom>
          <a:avLst/>
          <a:gdLst/>
          <a:ahLst/>
          <a:cxnLst/>
          <a:rect l="0" t="0" r="0" b="0"/>
          <a:pathLst>
            <a:path>
              <a:moveTo>
                <a:pt x="753305" y="0"/>
              </a:moveTo>
              <a:lnTo>
                <a:pt x="753305" y="130738"/>
              </a:lnTo>
              <a:lnTo>
                <a:pt x="0" y="130738"/>
              </a:lnTo>
              <a:lnTo>
                <a:pt x="0" y="26147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0F89CD7-7C03-40D7-918C-7C5D389357D6}">
      <dsp:nvSpPr>
        <dsp:cNvPr id="0" name=""/>
        <dsp:cNvSpPr/>
      </dsp:nvSpPr>
      <dsp:spPr>
        <a:xfrm>
          <a:off x="5056438" y="623613"/>
          <a:ext cx="91440" cy="1145522"/>
        </a:xfrm>
        <a:custGeom>
          <a:avLst/>
          <a:gdLst/>
          <a:ahLst/>
          <a:cxnLst/>
          <a:rect l="0" t="0" r="0" b="0"/>
          <a:pathLst>
            <a:path>
              <a:moveTo>
                <a:pt x="45720" y="0"/>
              </a:moveTo>
              <a:lnTo>
                <a:pt x="45720" y="114552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DC7F86B-2223-4B88-B5F4-660BF381CB1D}">
      <dsp:nvSpPr>
        <dsp:cNvPr id="0" name=""/>
        <dsp:cNvSpPr/>
      </dsp:nvSpPr>
      <dsp:spPr>
        <a:xfrm>
          <a:off x="4479591" y="1046"/>
          <a:ext cx="1245133" cy="622566"/>
        </a:xfrm>
        <a:prstGeom prst="rect">
          <a:avLst/>
        </a:prstGeom>
        <a:solidFill>
          <a:schemeClr val="accent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kern="1200" dirty="0" err="1"/>
            <a:t>Konzernobergesellschaft</a:t>
          </a:r>
          <a:endParaRPr lang="en-US" sz="900" kern="1200" dirty="0"/>
        </a:p>
      </dsp:txBody>
      <dsp:txXfrm>
        <a:off x="4479591" y="1046"/>
        <a:ext cx="1245133" cy="622566"/>
      </dsp:txXfrm>
    </dsp:sp>
    <dsp:sp modelId="{275BB8D3-A1CB-4F8A-BC89-2BB7390EA2A7}">
      <dsp:nvSpPr>
        <dsp:cNvPr id="0" name=""/>
        <dsp:cNvSpPr/>
      </dsp:nvSpPr>
      <dsp:spPr>
        <a:xfrm>
          <a:off x="4479591" y="1769135"/>
          <a:ext cx="1245133" cy="62256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kern="1200" dirty="0" err="1"/>
            <a:t>HoldCo</a:t>
          </a:r>
          <a:r>
            <a:rPr lang="en-US" sz="900" kern="1200" dirty="0"/>
            <a:t>-AUT</a:t>
          </a:r>
        </a:p>
      </dsp:txBody>
      <dsp:txXfrm>
        <a:off x="4479591" y="1769135"/>
        <a:ext cx="1245133" cy="622566"/>
      </dsp:txXfrm>
    </dsp:sp>
    <dsp:sp modelId="{5DB0C753-9E62-48C0-9452-6B3A33F80B72}">
      <dsp:nvSpPr>
        <dsp:cNvPr id="0" name=""/>
        <dsp:cNvSpPr/>
      </dsp:nvSpPr>
      <dsp:spPr>
        <a:xfrm>
          <a:off x="3726286" y="2653180"/>
          <a:ext cx="1245133" cy="62256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kern="1200" dirty="0"/>
            <a:t>Projekt-Holding II</a:t>
          </a:r>
        </a:p>
      </dsp:txBody>
      <dsp:txXfrm>
        <a:off x="3726286" y="2653180"/>
        <a:ext cx="1245133" cy="622566"/>
      </dsp:txXfrm>
    </dsp:sp>
    <dsp:sp modelId="{D945429C-F1B9-4F5E-89E7-86D1FACE4CD6}">
      <dsp:nvSpPr>
        <dsp:cNvPr id="0" name=""/>
        <dsp:cNvSpPr/>
      </dsp:nvSpPr>
      <dsp:spPr>
        <a:xfrm>
          <a:off x="4037569" y="3537224"/>
          <a:ext cx="1245133" cy="622566"/>
        </a:xfrm>
        <a:prstGeom prst="rect">
          <a:avLst/>
        </a:prstGeom>
        <a:solidFill>
          <a:srgbClr val="00A56D"/>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kern="1200" dirty="0" err="1"/>
            <a:t>PropCo</a:t>
          </a:r>
          <a:endParaRPr lang="en-US" sz="900" kern="1200" dirty="0"/>
        </a:p>
      </dsp:txBody>
      <dsp:txXfrm>
        <a:off x="4037569" y="3537224"/>
        <a:ext cx="1245133" cy="622566"/>
      </dsp:txXfrm>
    </dsp:sp>
    <dsp:sp modelId="{BE254690-A439-42B7-B363-964B2362BA2A}">
      <dsp:nvSpPr>
        <dsp:cNvPr id="0" name=""/>
        <dsp:cNvSpPr/>
      </dsp:nvSpPr>
      <dsp:spPr>
        <a:xfrm>
          <a:off x="5232897" y="2653180"/>
          <a:ext cx="1245133" cy="62256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kern="1200" dirty="0"/>
            <a:t>Projekt-Holding II</a:t>
          </a:r>
        </a:p>
      </dsp:txBody>
      <dsp:txXfrm>
        <a:off x="5232897" y="2653180"/>
        <a:ext cx="1245133" cy="622566"/>
      </dsp:txXfrm>
    </dsp:sp>
    <dsp:sp modelId="{0277223F-3ED0-4D3D-A840-3519590CAAA5}">
      <dsp:nvSpPr>
        <dsp:cNvPr id="0" name=""/>
        <dsp:cNvSpPr/>
      </dsp:nvSpPr>
      <dsp:spPr>
        <a:xfrm>
          <a:off x="5544180" y="3537224"/>
          <a:ext cx="1245133" cy="622566"/>
        </a:xfrm>
        <a:prstGeom prst="rect">
          <a:avLst/>
        </a:prstGeom>
        <a:solidFill>
          <a:srgbClr val="00A56D"/>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kern="1200" dirty="0" err="1"/>
            <a:t>PropCo</a:t>
          </a:r>
          <a:endParaRPr lang="en-US" sz="900" kern="1200" dirty="0"/>
        </a:p>
      </dsp:txBody>
      <dsp:txXfrm>
        <a:off x="5544180" y="3537224"/>
        <a:ext cx="1245133" cy="622566"/>
      </dsp:txXfrm>
    </dsp:sp>
    <dsp:sp modelId="{AD1D1EC9-B0D5-4989-B63C-AE98CD2CF81A}">
      <dsp:nvSpPr>
        <dsp:cNvPr id="0" name=""/>
        <dsp:cNvSpPr/>
      </dsp:nvSpPr>
      <dsp:spPr>
        <a:xfrm>
          <a:off x="3726286" y="885091"/>
          <a:ext cx="1245133" cy="622566"/>
        </a:xfrm>
        <a:prstGeom prst="rect">
          <a:avLst/>
        </a:prstGeom>
        <a:solidFill>
          <a:schemeClr val="bg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US" sz="900" kern="1200" dirty="0" err="1"/>
            <a:t>FinCo</a:t>
          </a:r>
          <a:endParaRPr lang="en-US" sz="900" kern="1200" dirty="0"/>
        </a:p>
      </dsp:txBody>
      <dsp:txXfrm>
        <a:off x="3726286" y="885091"/>
        <a:ext cx="1245133" cy="62256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5059C8-B5B6-4B2B-9F2B-70FFD7B9366C}">
      <dsp:nvSpPr>
        <dsp:cNvPr id="0" name=""/>
        <dsp:cNvSpPr/>
      </dsp:nvSpPr>
      <dsp:spPr>
        <a:xfrm>
          <a:off x="2848334" y="822312"/>
          <a:ext cx="155398" cy="718811"/>
        </a:xfrm>
        <a:custGeom>
          <a:avLst/>
          <a:gdLst/>
          <a:ahLst/>
          <a:cxnLst/>
          <a:rect l="0" t="0" r="0" b="0"/>
          <a:pathLst>
            <a:path>
              <a:moveTo>
                <a:pt x="155398" y="0"/>
              </a:moveTo>
              <a:lnTo>
                <a:pt x="155398" y="718811"/>
              </a:lnTo>
              <a:lnTo>
                <a:pt x="0" y="71881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DC7F86B-2223-4B88-B5F4-660BF381CB1D}">
      <dsp:nvSpPr>
        <dsp:cNvPr id="0" name=""/>
        <dsp:cNvSpPr/>
      </dsp:nvSpPr>
      <dsp:spPr>
        <a:xfrm>
          <a:off x="2201800" y="20380"/>
          <a:ext cx="1603864" cy="801932"/>
        </a:xfrm>
        <a:prstGeom prst="rect">
          <a:avLst/>
        </a:prstGeom>
        <a:solidFill>
          <a:schemeClr val="accent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err="1"/>
            <a:t>Konzernobergesellschaft</a:t>
          </a:r>
          <a:endParaRPr lang="en-US" sz="1200" kern="1200" dirty="0"/>
        </a:p>
      </dsp:txBody>
      <dsp:txXfrm>
        <a:off x="2201800" y="20380"/>
        <a:ext cx="1603864" cy="801932"/>
      </dsp:txXfrm>
    </dsp:sp>
    <dsp:sp modelId="{AD1D1EC9-B0D5-4989-B63C-AE98CD2CF81A}">
      <dsp:nvSpPr>
        <dsp:cNvPr id="0" name=""/>
        <dsp:cNvSpPr/>
      </dsp:nvSpPr>
      <dsp:spPr>
        <a:xfrm>
          <a:off x="1244470" y="1299750"/>
          <a:ext cx="1603864" cy="482747"/>
        </a:xfrm>
        <a:prstGeom prst="rect">
          <a:avLst/>
        </a:prstGeom>
        <a:solidFill>
          <a:schemeClr val="bg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err="1"/>
            <a:t>FinCo</a:t>
          </a:r>
          <a:endParaRPr lang="en-US" sz="1200" kern="1200" dirty="0"/>
        </a:p>
      </dsp:txBody>
      <dsp:txXfrm>
        <a:off x="1244470" y="1299750"/>
        <a:ext cx="1603864" cy="48274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F89CD7-7C03-40D7-918C-7C5D389357D6}">
      <dsp:nvSpPr>
        <dsp:cNvPr id="0" name=""/>
        <dsp:cNvSpPr/>
      </dsp:nvSpPr>
      <dsp:spPr>
        <a:xfrm>
          <a:off x="2828891" y="942219"/>
          <a:ext cx="91440" cy="394978"/>
        </a:xfrm>
        <a:custGeom>
          <a:avLst/>
          <a:gdLst/>
          <a:ahLst/>
          <a:cxnLst/>
          <a:rect l="0" t="0" r="0" b="0"/>
          <a:pathLst>
            <a:path>
              <a:moveTo>
                <a:pt x="45720" y="0"/>
              </a:moveTo>
              <a:lnTo>
                <a:pt x="45720" y="39497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DC7F86B-2223-4B88-B5F4-660BF381CB1D}">
      <dsp:nvSpPr>
        <dsp:cNvPr id="0" name=""/>
        <dsp:cNvSpPr/>
      </dsp:nvSpPr>
      <dsp:spPr>
        <a:xfrm>
          <a:off x="1934186" y="1795"/>
          <a:ext cx="1880848" cy="940424"/>
        </a:xfrm>
        <a:prstGeom prst="rect">
          <a:avLst/>
        </a:prstGeom>
        <a:solidFill>
          <a:schemeClr val="accent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err="1"/>
            <a:t>Konzernobergesellschaft</a:t>
          </a:r>
          <a:endParaRPr lang="en-US" sz="1400" kern="1200" dirty="0"/>
        </a:p>
      </dsp:txBody>
      <dsp:txXfrm>
        <a:off x="1934186" y="1795"/>
        <a:ext cx="1880848" cy="940424"/>
      </dsp:txXfrm>
    </dsp:sp>
    <dsp:sp modelId="{275BB8D3-A1CB-4F8A-BC89-2BB7390EA2A7}">
      <dsp:nvSpPr>
        <dsp:cNvPr id="0" name=""/>
        <dsp:cNvSpPr/>
      </dsp:nvSpPr>
      <dsp:spPr>
        <a:xfrm>
          <a:off x="2050046" y="1337197"/>
          <a:ext cx="1649128" cy="83582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err="1"/>
            <a:t>HoldCo</a:t>
          </a:r>
          <a:endParaRPr lang="en-US" sz="1400" kern="1200" dirty="0"/>
        </a:p>
      </dsp:txBody>
      <dsp:txXfrm>
        <a:off x="2050046" y="1337197"/>
        <a:ext cx="1649128" cy="83582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CD53EA-78BF-487E-868A-C990832B1D83}">
      <dsp:nvSpPr>
        <dsp:cNvPr id="0" name=""/>
        <dsp:cNvSpPr/>
      </dsp:nvSpPr>
      <dsp:spPr>
        <a:xfrm>
          <a:off x="5372685" y="2757676"/>
          <a:ext cx="215411" cy="660594"/>
        </a:xfrm>
        <a:custGeom>
          <a:avLst/>
          <a:gdLst/>
          <a:ahLst/>
          <a:cxnLst/>
          <a:rect l="0" t="0" r="0" b="0"/>
          <a:pathLst>
            <a:path>
              <a:moveTo>
                <a:pt x="0" y="0"/>
              </a:moveTo>
              <a:lnTo>
                <a:pt x="0" y="660594"/>
              </a:lnTo>
              <a:lnTo>
                <a:pt x="215411" y="660594"/>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CAEEDDA-4AAA-4E30-991C-EE28D8D1C99C}">
      <dsp:nvSpPr>
        <dsp:cNvPr id="0" name=""/>
        <dsp:cNvSpPr/>
      </dsp:nvSpPr>
      <dsp:spPr>
        <a:xfrm>
          <a:off x="5078290" y="1738063"/>
          <a:ext cx="868825" cy="301575"/>
        </a:xfrm>
        <a:custGeom>
          <a:avLst/>
          <a:gdLst/>
          <a:ahLst/>
          <a:cxnLst/>
          <a:rect l="0" t="0" r="0" b="0"/>
          <a:pathLst>
            <a:path>
              <a:moveTo>
                <a:pt x="0" y="0"/>
              </a:moveTo>
              <a:lnTo>
                <a:pt x="0" y="150787"/>
              </a:lnTo>
              <a:lnTo>
                <a:pt x="868825" y="150787"/>
              </a:lnTo>
              <a:lnTo>
                <a:pt x="868825" y="301575"/>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19DD890-DA37-4CE7-8E22-AD7DA4515B7C}">
      <dsp:nvSpPr>
        <dsp:cNvPr id="0" name=""/>
        <dsp:cNvSpPr/>
      </dsp:nvSpPr>
      <dsp:spPr>
        <a:xfrm>
          <a:off x="3635034" y="2757676"/>
          <a:ext cx="215411" cy="660594"/>
        </a:xfrm>
        <a:custGeom>
          <a:avLst/>
          <a:gdLst/>
          <a:ahLst/>
          <a:cxnLst/>
          <a:rect l="0" t="0" r="0" b="0"/>
          <a:pathLst>
            <a:path>
              <a:moveTo>
                <a:pt x="0" y="0"/>
              </a:moveTo>
              <a:lnTo>
                <a:pt x="0" y="660594"/>
              </a:lnTo>
              <a:lnTo>
                <a:pt x="215411" y="660594"/>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DD51FB8-56C1-47A5-A60E-ECBA7157D404}">
      <dsp:nvSpPr>
        <dsp:cNvPr id="0" name=""/>
        <dsp:cNvSpPr/>
      </dsp:nvSpPr>
      <dsp:spPr>
        <a:xfrm>
          <a:off x="4209464" y="1738063"/>
          <a:ext cx="868825" cy="301575"/>
        </a:xfrm>
        <a:custGeom>
          <a:avLst/>
          <a:gdLst/>
          <a:ahLst/>
          <a:cxnLst/>
          <a:rect l="0" t="0" r="0" b="0"/>
          <a:pathLst>
            <a:path>
              <a:moveTo>
                <a:pt x="868825" y="0"/>
              </a:moveTo>
              <a:lnTo>
                <a:pt x="868825" y="150787"/>
              </a:lnTo>
              <a:lnTo>
                <a:pt x="0" y="150787"/>
              </a:lnTo>
              <a:lnTo>
                <a:pt x="0" y="301575"/>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0F89CD7-7C03-40D7-918C-7C5D389357D6}">
      <dsp:nvSpPr>
        <dsp:cNvPr id="0" name=""/>
        <dsp:cNvSpPr/>
      </dsp:nvSpPr>
      <dsp:spPr>
        <a:xfrm>
          <a:off x="5032570" y="718450"/>
          <a:ext cx="91440" cy="301575"/>
        </a:xfrm>
        <a:custGeom>
          <a:avLst/>
          <a:gdLst/>
          <a:ahLst/>
          <a:cxnLst/>
          <a:rect l="0" t="0" r="0" b="0"/>
          <a:pathLst>
            <a:path>
              <a:moveTo>
                <a:pt x="45720" y="0"/>
              </a:moveTo>
              <a:lnTo>
                <a:pt x="45720" y="30157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DC7F86B-2223-4B88-B5F4-660BF381CB1D}">
      <dsp:nvSpPr>
        <dsp:cNvPr id="0" name=""/>
        <dsp:cNvSpPr/>
      </dsp:nvSpPr>
      <dsp:spPr>
        <a:xfrm>
          <a:off x="4360252" y="412"/>
          <a:ext cx="1436074" cy="718037"/>
        </a:xfrm>
        <a:prstGeom prst="rect">
          <a:avLst/>
        </a:prstGeom>
        <a:solidFill>
          <a:schemeClr val="accent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err="1"/>
            <a:t>Konzernobergesellschaft</a:t>
          </a:r>
          <a:endParaRPr lang="en-US" sz="1100" kern="1200" dirty="0"/>
        </a:p>
      </dsp:txBody>
      <dsp:txXfrm>
        <a:off x="4360252" y="412"/>
        <a:ext cx="1436074" cy="718037"/>
      </dsp:txXfrm>
    </dsp:sp>
    <dsp:sp modelId="{275BB8D3-A1CB-4F8A-BC89-2BB7390EA2A7}">
      <dsp:nvSpPr>
        <dsp:cNvPr id="0" name=""/>
        <dsp:cNvSpPr/>
      </dsp:nvSpPr>
      <dsp:spPr>
        <a:xfrm>
          <a:off x="4360252" y="1020026"/>
          <a:ext cx="1436074" cy="71803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err="1"/>
            <a:t>HoldCo</a:t>
          </a:r>
          <a:endParaRPr lang="en-US" sz="1100" kern="1200" dirty="0"/>
        </a:p>
      </dsp:txBody>
      <dsp:txXfrm>
        <a:off x="4360252" y="1020026"/>
        <a:ext cx="1436074" cy="718037"/>
      </dsp:txXfrm>
    </dsp:sp>
    <dsp:sp modelId="{4AFEA61F-FCFA-4FC9-BA10-0F836FC336B9}">
      <dsp:nvSpPr>
        <dsp:cNvPr id="0" name=""/>
        <dsp:cNvSpPr/>
      </dsp:nvSpPr>
      <dsp:spPr>
        <a:xfrm>
          <a:off x="3491427" y="2039639"/>
          <a:ext cx="1436074" cy="71803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Projekt-Holding I</a:t>
          </a:r>
        </a:p>
      </dsp:txBody>
      <dsp:txXfrm>
        <a:off x="3491427" y="2039639"/>
        <a:ext cx="1436074" cy="718037"/>
      </dsp:txXfrm>
    </dsp:sp>
    <dsp:sp modelId="{A8778F68-E049-4B3D-B0B2-2A8D908F0CDB}">
      <dsp:nvSpPr>
        <dsp:cNvPr id="0" name=""/>
        <dsp:cNvSpPr/>
      </dsp:nvSpPr>
      <dsp:spPr>
        <a:xfrm>
          <a:off x="3850446" y="3059252"/>
          <a:ext cx="1436074" cy="718037"/>
        </a:xfrm>
        <a:prstGeom prst="rect">
          <a:avLst/>
        </a:prstGeom>
        <a:solidFill>
          <a:srgbClr val="00A56D"/>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a:t>PropCo</a:t>
          </a:r>
          <a:endParaRPr lang="en-US" sz="1100" kern="1200" dirty="0"/>
        </a:p>
      </dsp:txBody>
      <dsp:txXfrm>
        <a:off x="3850446" y="3059252"/>
        <a:ext cx="1436074" cy="718037"/>
      </dsp:txXfrm>
    </dsp:sp>
    <dsp:sp modelId="{5DB0C753-9E62-48C0-9452-6B3A33F80B72}">
      <dsp:nvSpPr>
        <dsp:cNvPr id="0" name=""/>
        <dsp:cNvSpPr/>
      </dsp:nvSpPr>
      <dsp:spPr>
        <a:xfrm>
          <a:off x="5229078" y="2039639"/>
          <a:ext cx="1436074" cy="71803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a:t>Projekt-Holding II</a:t>
          </a:r>
        </a:p>
      </dsp:txBody>
      <dsp:txXfrm>
        <a:off x="5229078" y="2039639"/>
        <a:ext cx="1436074" cy="718037"/>
      </dsp:txXfrm>
    </dsp:sp>
    <dsp:sp modelId="{D945429C-F1B9-4F5E-89E7-86D1FACE4CD6}">
      <dsp:nvSpPr>
        <dsp:cNvPr id="0" name=""/>
        <dsp:cNvSpPr/>
      </dsp:nvSpPr>
      <dsp:spPr>
        <a:xfrm>
          <a:off x="5588096" y="3059252"/>
          <a:ext cx="1436074" cy="718037"/>
        </a:xfrm>
        <a:prstGeom prst="rect">
          <a:avLst/>
        </a:prstGeom>
        <a:solidFill>
          <a:srgbClr val="00A56D"/>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en-US" sz="1100" kern="1200" dirty="0" err="1"/>
            <a:t>PropCo</a:t>
          </a:r>
          <a:endParaRPr lang="en-US" sz="1100" kern="1200" dirty="0"/>
        </a:p>
      </dsp:txBody>
      <dsp:txXfrm>
        <a:off x="5588096" y="3059252"/>
        <a:ext cx="1436074" cy="718037"/>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78248D78-D3E4-4FD8-8000-CBCC65C6EC71}" type="datetimeFigureOut">
              <a:rPr lang="de-DE" smtClean="0"/>
              <a:t>08.05.2026</a:t>
            </a:fld>
            <a:endParaRPr lang="de-DE"/>
          </a:p>
        </p:txBody>
      </p:sp>
      <p:sp>
        <p:nvSpPr>
          <p:cNvPr id="4" name="Folienbildplatzhalt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BCD2780D-C67F-422A-874B-C36FC05F7BFA}" type="slidenum">
              <a:rPr lang="de-DE" smtClean="0"/>
              <a:t>‹Nr.›</a:t>
            </a:fld>
            <a:endParaRPr lang="de-DE"/>
          </a:p>
        </p:txBody>
      </p:sp>
    </p:spTree>
    <p:extLst>
      <p:ext uri="{BB962C8B-B14F-4D97-AF65-F5344CB8AC3E}">
        <p14:creationId xmlns:p14="http://schemas.microsoft.com/office/powerpoint/2010/main" val="14201451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19" name="Ellipse 18">
            <a:extLst>
              <a:ext uri="{FF2B5EF4-FFF2-40B4-BE49-F238E27FC236}">
                <a16:creationId xmlns:a16="http://schemas.microsoft.com/office/drawing/2014/main" id="{46DFC4E3-515F-4470-8002-06783BFE0E0E}"/>
              </a:ext>
            </a:extLst>
          </p:cNvPr>
          <p:cNvSpPr/>
          <p:nvPr userDrawn="1"/>
        </p:nvSpPr>
        <p:spPr>
          <a:xfrm>
            <a:off x="-1671320" y="-1403548"/>
            <a:ext cx="3080146" cy="3080146"/>
          </a:xfrm>
          <a:prstGeom prst="ellipse">
            <a:avLst/>
          </a:prstGeom>
          <a:solidFill>
            <a:srgbClr val="52C25C"/>
          </a:solidFill>
          <a:ln>
            <a:noFill/>
          </a:ln>
          <a:effectLst>
            <a:outerShdw blurRad="38100" dist="38100" dir="2700000" algn="tl" rotWithShape="0">
              <a:prstClr val="black">
                <a:alpha val="3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effectLst>
                <a:outerShdw blurRad="50800" dist="38100" dir="2700000" algn="tl" rotWithShape="0">
                  <a:prstClr val="black">
                    <a:alpha val="40000"/>
                  </a:prstClr>
                </a:outerShdw>
              </a:effectLst>
            </a:endParaRPr>
          </a:p>
        </p:txBody>
      </p:sp>
      <p:sp>
        <p:nvSpPr>
          <p:cNvPr id="2" name="Titel 1">
            <a:extLst>
              <a:ext uri="{FF2B5EF4-FFF2-40B4-BE49-F238E27FC236}">
                <a16:creationId xmlns:a16="http://schemas.microsoft.com/office/drawing/2014/main" id="{FF6526ED-E410-44A4-AB44-46811C718BD9}"/>
              </a:ext>
            </a:extLst>
          </p:cNvPr>
          <p:cNvSpPr>
            <a:spLocks noGrp="1"/>
          </p:cNvSpPr>
          <p:nvPr>
            <p:ph type="ctrTitle"/>
          </p:nvPr>
        </p:nvSpPr>
        <p:spPr>
          <a:xfrm>
            <a:off x="1506244" y="705107"/>
            <a:ext cx="9144000" cy="2387600"/>
          </a:xfrm>
        </p:spPr>
        <p:txBody>
          <a:bodyPr anchor="b"/>
          <a:lstStyle>
            <a:lvl1pPr algn="ctr">
              <a:defRPr sz="6000"/>
            </a:lvl1pPr>
          </a:lstStyle>
          <a:p>
            <a:r>
              <a:rPr lang="de-DE"/>
              <a:t>Mastertitelformat bearbeiten</a:t>
            </a:r>
            <a:endParaRPr lang="de-DE" dirty="0"/>
          </a:p>
        </p:txBody>
      </p:sp>
      <p:sp>
        <p:nvSpPr>
          <p:cNvPr id="3" name="Untertitel 2">
            <a:extLst>
              <a:ext uri="{FF2B5EF4-FFF2-40B4-BE49-F238E27FC236}">
                <a16:creationId xmlns:a16="http://schemas.microsoft.com/office/drawing/2014/main" id="{650977F6-C6F6-4C3C-A29C-C619E92B91FC}"/>
              </a:ext>
            </a:extLst>
          </p:cNvPr>
          <p:cNvSpPr>
            <a:spLocks noGrp="1"/>
          </p:cNvSpPr>
          <p:nvPr>
            <p:ph type="subTitle" idx="1"/>
          </p:nvPr>
        </p:nvSpPr>
        <p:spPr>
          <a:xfrm>
            <a:off x="1506244" y="3184782"/>
            <a:ext cx="9144000" cy="72410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de-DE" dirty="0"/>
          </a:p>
        </p:txBody>
      </p:sp>
      <p:sp>
        <p:nvSpPr>
          <p:cNvPr id="4" name="Datumsplatzhalter 3">
            <a:extLst>
              <a:ext uri="{FF2B5EF4-FFF2-40B4-BE49-F238E27FC236}">
                <a16:creationId xmlns:a16="http://schemas.microsoft.com/office/drawing/2014/main" id="{180EDD62-C719-480E-9298-2BA4E0FA5033}"/>
              </a:ext>
            </a:extLst>
          </p:cNvPr>
          <p:cNvSpPr>
            <a:spLocks noGrp="1"/>
          </p:cNvSpPr>
          <p:nvPr>
            <p:ph type="dt" sz="half" idx="10"/>
          </p:nvPr>
        </p:nvSpPr>
        <p:spPr/>
        <p:txBody>
          <a:bodyPr/>
          <a:lstStyle/>
          <a:p>
            <a:fld id="{F2EA8BA4-81C3-44CF-85C0-B96EDDEC9D09}" type="datetime1">
              <a:rPr lang="de-DE" smtClean="0"/>
              <a:t>08.05.2026</a:t>
            </a:fld>
            <a:endParaRPr lang="de-DE"/>
          </a:p>
        </p:txBody>
      </p:sp>
      <p:sp>
        <p:nvSpPr>
          <p:cNvPr id="5" name="Fußzeilenplatzhalter 4">
            <a:extLst>
              <a:ext uri="{FF2B5EF4-FFF2-40B4-BE49-F238E27FC236}">
                <a16:creationId xmlns:a16="http://schemas.microsoft.com/office/drawing/2014/main" id="{EE6CC25F-2DFB-4552-868F-617BF896A3EE}"/>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215BC5B-D6D3-474E-87EB-42756F6819E3}"/>
              </a:ext>
            </a:extLst>
          </p:cNvPr>
          <p:cNvSpPr>
            <a:spLocks noGrp="1"/>
          </p:cNvSpPr>
          <p:nvPr>
            <p:ph type="sldNum" sz="quarter" idx="12"/>
          </p:nvPr>
        </p:nvSpPr>
        <p:spPr/>
        <p:txBody>
          <a:bodyPr/>
          <a:lstStyle/>
          <a:p>
            <a:fld id="{9CFD1DE5-C93E-45E4-AC07-2CC528E52F79}" type="slidenum">
              <a:rPr lang="de-DE" smtClean="0"/>
              <a:t>‹Nr.›</a:t>
            </a:fld>
            <a:endParaRPr lang="de-DE"/>
          </a:p>
        </p:txBody>
      </p:sp>
      <p:pic>
        <p:nvPicPr>
          <p:cNvPr id="8" name="Grafik 7">
            <a:extLst>
              <a:ext uri="{FF2B5EF4-FFF2-40B4-BE49-F238E27FC236}">
                <a16:creationId xmlns:a16="http://schemas.microsoft.com/office/drawing/2014/main" id="{8B739AA9-F263-4918-9C3A-B3344762AA8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93917" y="5196107"/>
            <a:ext cx="6368654" cy="688132"/>
          </a:xfrm>
          <a:prstGeom prst="rect">
            <a:avLst/>
          </a:prstGeom>
        </p:spPr>
      </p:pic>
      <p:sp>
        <p:nvSpPr>
          <p:cNvPr id="18" name="Ellipse 17">
            <a:extLst>
              <a:ext uri="{FF2B5EF4-FFF2-40B4-BE49-F238E27FC236}">
                <a16:creationId xmlns:a16="http://schemas.microsoft.com/office/drawing/2014/main" id="{98D10E55-7ADB-464C-9FA8-E65B5FEF3A90}"/>
              </a:ext>
            </a:extLst>
          </p:cNvPr>
          <p:cNvSpPr/>
          <p:nvPr userDrawn="1"/>
        </p:nvSpPr>
        <p:spPr>
          <a:xfrm>
            <a:off x="-1327587" y="-1059815"/>
            <a:ext cx="2392680" cy="2392680"/>
          </a:xfrm>
          <a:prstGeom prst="ellipse">
            <a:avLst/>
          </a:prstGeom>
          <a:solidFill>
            <a:srgbClr val="00A56D"/>
          </a:solidFill>
          <a:ln>
            <a:noFill/>
          </a:ln>
          <a:effectLst>
            <a:outerShdw blurRad="76200" dist="38100" dir="2700000" algn="tl" rotWithShape="0">
              <a:prstClr val="black">
                <a:alpha val="3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effectLst>
                <a:outerShdw blurRad="63500" dist="1079500" dir="12960000" sx="38000" sy="38000" algn="ctr" rotWithShape="0">
                  <a:srgbClr val="000000">
                    <a:alpha val="43137"/>
                  </a:srgbClr>
                </a:outerShdw>
              </a:effectLst>
            </a:endParaRPr>
          </a:p>
        </p:txBody>
      </p:sp>
    </p:spTree>
    <p:extLst>
      <p:ext uri="{BB962C8B-B14F-4D97-AF65-F5344CB8AC3E}">
        <p14:creationId xmlns:p14="http://schemas.microsoft.com/office/powerpoint/2010/main" val="2936957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5B653FB-AFF5-4EE3-AC54-ED7C36215021}"/>
              </a:ext>
            </a:extLst>
          </p:cNvPr>
          <p:cNvSpPr>
            <a:spLocks noGrp="1"/>
          </p:cNvSpPr>
          <p:nvPr>
            <p:ph type="title"/>
          </p:nvPr>
        </p:nvSpPr>
        <p:spPr/>
        <p:txBody>
          <a:bodyPr/>
          <a:lstStyle/>
          <a:p>
            <a:r>
              <a:rPr lang="de-DE"/>
              <a:t>Mastertitelformat bearbeiten</a:t>
            </a:r>
          </a:p>
        </p:txBody>
      </p:sp>
      <p:sp>
        <p:nvSpPr>
          <p:cNvPr id="5" name="Foliennummernplatzhalter 4">
            <a:extLst>
              <a:ext uri="{FF2B5EF4-FFF2-40B4-BE49-F238E27FC236}">
                <a16:creationId xmlns:a16="http://schemas.microsoft.com/office/drawing/2014/main" id="{22C83DDC-F318-4E89-8E7A-703D4910ED6A}"/>
              </a:ext>
            </a:extLst>
          </p:cNvPr>
          <p:cNvSpPr>
            <a:spLocks noGrp="1"/>
          </p:cNvSpPr>
          <p:nvPr>
            <p:ph type="sldNum" sz="quarter" idx="12"/>
          </p:nvPr>
        </p:nvSpPr>
        <p:spPr/>
        <p:txBody>
          <a:bodyPr/>
          <a:lstStyle/>
          <a:p>
            <a:fld id="{9CFD1DE5-C93E-45E4-AC07-2CC528E52F79}" type="slidenum">
              <a:rPr lang="de-DE" smtClean="0"/>
              <a:t>‹Nr.›</a:t>
            </a:fld>
            <a:endParaRPr lang="de-DE"/>
          </a:p>
        </p:txBody>
      </p:sp>
      <p:sp>
        <p:nvSpPr>
          <p:cNvPr id="6" name="Fußzeilenplatzhalter 3">
            <a:extLst>
              <a:ext uri="{FF2B5EF4-FFF2-40B4-BE49-F238E27FC236}">
                <a16:creationId xmlns:a16="http://schemas.microsoft.com/office/drawing/2014/main" id="{94850CB0-665E-FB76-032F-52A87D0EA858}"/>
              </a:ext>
            </a:extLst>
          </p:cNvPr>
          <p:cNvSpPr>
            <a:spLocks noGrp="1"/>
          </p:cNvSpPr>
          <p:nvPr>
            <p:ph type="ftr" sz="quarter" idx="11"/>
          </p:nvPr>
        </p:nvSpPr>
        <p:spPr>
          <a:xfrm>
            <a:off x="838199" y="6356350"/>
            <a:ext cx="7315201" cy="365125"/>
          </a:xfrm>
        </p:spPr>
        <p:txBody>
          <a:bodyPr/>
          <a:lstStyle/>
          <a:p>
            <a:pPr algn="l"/>
            <a:r>
              <a:rPr lang="de-DE" dirty="0"/>
              <a:t>Weber-</a:t>
            </a:r>
            <a:r>
              <a:rPr lang="de-DE" dirty="0" err="1"/>
              <a:t>Wilfert</a:t>
            </a:r>
            <a:r>
              <a:rPr lang="de-DE" dirty="0"/>
              <a:t>/Weileder, Elemente der Fortführungsfinanzierung</a:t>
            </a:r>
          </a:p>
          <a:p>
            <a:endParaRPr lang="de-DE" dirty="0"/>
          </a:p>
        </p:txBody>
      </p:sp>
    </p:spTree>
    <p:extLst>
      <p:ext uri="{BB962C8B-B14F-4D97-AF65-F5344CB8AC3E}">
        <p14:creationId xmlns:p14="http://schemas.microsoft.com/office/powerpoint/2010/main" val="5606364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4" name="Foliennummernplatzhalter 3">
            <a:extLst>
              <a:ext uri="{FF2B5EF4-FFF2-40B4-BE49-F238E27FC236}">
                <a16:creationId xmlns:a16="http://schemas.microsoft.com/office/drawing/2014/main" id="{39AD8861-3328-4FDC-926F-EE118DDB1E45}"/>
              </a:ext>
            </a:extLst>
          </p:cNvPr>
          <p:cNvSpPr>
            <a:spLocks noGrp="1"/>
          </p:cNvSpPr>
          <p:nvPr>
            <p:ph type="sldNum" sz="quarter" idx="12"/>
          </p:nvPr>
        </p:nvSpPr>
        <p:spPr/>
        <p:txBody>
          <a:bodyPr/>
          <a:lstStyle/>
          <a:p>
            <a:fld id="{9CFD1DE5-C93E-45E4-AC07-2CC528E52F79}" type="slidenum">
              <a:rPr lang="de-DE" smtClean="0"/>
              <a:t>‹Nr.›</a:t>
            </a:fld>
            <a:endParaRPr lang="de-DE"/>
          </a:p>
        </p:txBody>
      </p:sp>
      <p:sp>
        <p:nvSpPr>
          <p:cNvPr id="5" name="Ellipse 4">
            <a:extLst>
              <a:ext uri="{FF2B5EF4-FFF2-40B4-BE49-F238E27FC236}">
                <a16:creationId xmlns:a16="http://schemas.microsoft.com/office/drawing/2014/main" id="{CB87ECE2-EA0D-4977-B1E5-EF5DF77CB8C3}"/>
              </a:ext>
            </a:extLst>
          </p:cNvPr>
          <p:cNvSpPr/>
          <p:nvPr userDrawn="1"/>
        </p:nvSpPr>
        <p:spPr>
          <a:xfrm>
            <a:off x="10627360" y="-589280"/>
            <a:ext cx="2092960" cy="2092960"/>
          </a:xfrm>
          <a:prstGeom prst="ellipse">
            <a:avLst/>
          </a:prstGeom>
          <a:solidFill>
            <a:schemeClr val="bg1"/>
          </a:solidFill>
          <a:ln>
            <a:solidFill>
              <a:srgbClr val="00A56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7" name="Grafik 6">
            <a:extLst>
              <a:ext uri="{FF2B5EF4-FFF2-40B4-BE49-F238E27FC236}">
                <a16:creationId xmlns:a16="http://schemas.microsoft.com/office/drawing/2014/main" id="{35EFABA3-D82F-4A46-B120-AEFC02CCED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075742" y="106045"/>
            <a:ext cx="1023476" cy="1054608"/>
          </a:xfrm>
          <a:prstGeom prst="rect">
            <a:avLst/>
          </a:prstGeom>
        </p:spPr>
      </p:pic>
      <p:sp>
        <p:nvSpPr>
          <p:cNvPr id="6" name="Fußzeilenplatzhalter 3">
            <a:extLst>
              <a:ext uri="{FF2B5EF4-FFF2-40B4-BE49-F238E27FC236}">
                <a16:creationId xmlns:a16="http://schemas.microsoft.com/office/drawing/2014/main" id="{0E2D80C1-D335-E5D9-646C-B8014D74D44D}"/>
              </a:ext>
            </a:extLst>
          </p:cNvPr>
          <p:cNvSpPr>
            <a:spLocks noGrp="1"/>
          </p:cNvSpPr>
          <p:nvPr>
            <p:ph type="ftr" sz="quarter" idx="11"/>
          </p:nvPr>
        </p:nvSpPr>
        <p:spPr>
          <a:xfrm>
            <a:off x="838199" y="6356350"/>
            <a:ext cx="7315201" cy="365125"/>
          </a:xfrm>
        </p:spPr>
        <p:txBody>
          <a:bodyPr/>
          <a:lstStyle/>
          <a:p>
            <a:pPr algn="l"/>
            <a:r>
              <a:rPr lang="de-DE" dirty="0"/>
              <a:t>Weber-</a:t>
            </a:r>
            <a:r>
              <a:rPr lang="de-DE" dirty="0" err="1"/>
              <a:t>Wilfert</a:t>
            </a:r>
            <a:r>
              <a:rPr lang="de-DE" dirty="0"/>
              <a:t>/Weileder, Elemente der Fortführungsfinanzierung</a:t>
            </a:r>
          </a:p>
          <a:p>
            <a:endParaRPr lang="de-DE" dirty="0"/>
          </a:p>
        </p:txBody>
      </p:sp>
    </p:spTree>
    <p:extLst>
      <p:ext uri="{BB962C8B-B14F-4D97-AF65-F5344CB8AC3E}">
        <p14:creationId xmlns:p14="http://schemas.microsoft.com/office/powerpoint/2010/main" val="16845597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E2EE88-147B-43B5-A4BB-31634CD871BE}"/>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5E6EEF95-57CC-4563-ACF3-A8D09A7482A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54CF64A9-2959-475C-BA5E-68D51C1A3F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8A516294-D32F-4438-B979-E23D9EEB4DEF}"/>
              </a:ext>
            </a:extLst>
          </p:cNvPr>
          <p:cNvSpPr>
            <a:spLocks noGrp="1"/>
          </p:cNvSpPr>
          <p:nvPr>
            <p:ph type="dt" sz="half" idx="10"/>
          </p:nvPr>
        </p:nvSpPr>
        <p:spPr/>
        <p:txBody>
          <a:bodyPr/>
          <a:lstStyle/>
          <a:p>
            <a:fld id="{90AC9D8B-91AE-46DC-9F84-21A34B318640}" type="datetime1">
              <a:rPr lang="de-DE" smtClean="0"/>
              <a:t>08.05.2026</a:t>
            </a:fld>
            <a:endParaRPr lang="de-DE"/>
          </a:p>
        </p:txBody>
      </p:sp>
      <p:sp>
        <p:nvSpPr>
          <p:cNvPr id="6" name="Fußzeilenplatzhalter 5">
            <a:extLst>
              <a:ext uri="{FF2B5EF4-FFF2-40B4-BE49-F238E27FC236}">
                <a16:creationId xmlns:a16="http://schemas.microsoft.com/office/drawing/2014/main" id="{14C59358-3095-4538-AE29-C72248640617}"/>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8F3251CC-5BD1-4D23-9FFE-93247C6B39A2}"/>
              </a:ext>
            </a:extLst>
          </p:cNvPr>
          <p:cNvSpPr>
            <a:spLocks noGrp="1"/>
          </p:cNvSpPr>
          <p:nvPr>
            <p:ph type="sldNum" sz="quarter" idx="12"/>
          </p:nvPr>
        </p:nvSpPr>
        <p:spPr/>
        <p:txBody>
          <a:bodyPr/>
          <a:lstStyle/>
          <a:p>
            <a:fld id="{9CFD1DE5-C93E-45E4-AC07-2CC528E52F79}" type="slidenum">
              <a:rPr lang="de-DE" smtClean="0"/>
              <a:t>‹Nr.›</a:t>
            </a:fld>
            <a:endParaRPr lang="de-DE"/>
          </a:p>
        </p:txBody>
      </p:sp>
    </p:spTree>
    <p:extLst>
      <p:ext uri="{BB962C8B-B14F-4D97-AF65-F5344CB8AC3E}">
        <p14:creationId xmlns:p14="http://schemas.microsoft.com/office/powerpoint/2010/main" val="28825238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D27CA8D-73CB-4BB4-922C-C02895C10B73}"/>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FB1D1E29-F6A9-4BD5-869B-9D05524130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p>
        </p:txBody>
      </p:sp>
      <p:sp>
        <p:nvSpPr>
          <p:cNvPr id="4" name="Textplatzhalter 3">
            <a:extLst>
              <a:ext uri="{FF2B5EF4-FFF2-40B4-BE49-F238E27FC236}">
                <a16:creationId xmlns:a16="http://schemas.microsoft.com/office/drawing/2014/main" id="{E38466CB-6D6D-4C03-8772-508BC393FD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7" name="Foliennummernplatzhalter 6">
            <a:extLst>
              <a:ext uri="{FF2B5EF4-FFF2-40B4-BE49-F238E27FC236}">
                <a16:creationId xmlns:a16="http://schemas.microsoft.com/office/drawing/2014/main" id="{289D19C8-90B4-4C1B-BAFD-4808532974CC}"/>
              </a:ext>
            </a:extLst>
          </p:cNvPr>
          <p:cNvSpPr>
            <a:spLocks noGrp="1"/>
          </p:cNvSpPr>
          <p:nvPr>
            <p:ph type="sldNum" sz="quarter" idx="12"/>
          </p:nvPr>
        </p:nvSpPr>
        <p:spPr/>
        <p:txBody>
          <a:bodyPr/>
          <a:lstStyle/>
          <a:p>
            <a:fld id="{9CFD1DE5-C93E-45E4-AC07-2CC528E52F79}" type="slidenum">
              <a:rPr lang="de-DE" smtClean="0"/>
              <a:t>‹Nr.›</a:t>
            </a:fld>
            <a:endParaRPr lang="de-DE"/>
          </a:p>
        </p:txBody>
      </p:sp>
      <p:sp>
        <p:nvSpPr>
          <p:cNvPr id="8" name="Fußzeilenplatzhalter 3">
            <a:extLst>
              <a:ext uri="{FF2B5EF4-FFF2-40B4-BE49-F238E27FC236}">
                <a16:creationId xmlns:a16="http://schemas.microsoft.com/office/drawing/2014/main" id="{8F09ED79-724C-F2F8-8AEE-3048D0C47968}"/>
              </a:ext>
            </a:extLst>
          </p:cNvPr>
          <p:cNvSpPr>
            <a:spLocks noGrp="1"/>
          </p:cNvSpPr>
          <p:nvPr>
            <p:ph type="ftr" sz="quarter" idx="11"/>
          </p:nvPr>
        </p:nvSpPr>
        <p:spPr>
          <a:xfrm>
            <a:off x="838199" y="6356350"/>
            <a:ext cx="7315201" cy="365125"/>
          </a:xfrm>
        </p:spPr>
        <p:txBody>
          <a:bodyPr/>
          <a:lstStyle/>
          <a:p>
            <a:pPr algn="l"/>
            <a:r>
              <a:rPr lang="de-DE" dirty="0"/>
              <a:t>Weber-</a:t>
            </a:r>
            <a:r>
              <a:rPr lang="de-DE" dirty="0" err="1"/>
              <a:t>Wilfert</a:t>
            </a:r>
            <a:r>
              <a:rPr lang="de-DE" dirty="0"/>
              <a:t>/Weileder, Elemente der Fortführungsfinanzierung</a:t>
            </a:r>
          </a:p>
          <a:p>
            <a:endParaRPr lang="de-DE" dirty="0"/>
          </a:p>
        </p:txBody>
      </p:sp>
    </p:spTree>
    <p:extLst>
      <p:ext uri="{BB962C8B-B14F-4D97-AF65-F5344CB8AC3E}">
        <p14:creationId xmlns:p14="http://schemas.microsoft.com/office/powerpoint/2010/main" val="21421463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FBE7820-6081-44F9-882A-E803E901F5C5}"/>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C35D2A28-BB7D-47EC-A35F-28EBED3F24B7}"/>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oliennummernplatzhalter 5">
            <a:extLst>
              <a:ext uri="{FF2B5EF4-FFF2-40B4-BE49-F238E27FC236}">
                <a16:creationId xmlns:a16="http://schemas.microsoft.com/office/drawing/2014/main" id="{654627AB-BDD8-4F65-B41B-B1C5B9FC0E22}"/>
              </a:ext>
            </a:extLst>
          </p:cNvPr>
          <p:cNvSpPr>
            <a:spLocks noGrp="1"/>
          </p:cNvSpPr>
          <p:nvPr>
            <p:ph type="sldNum" sz="quarter" idx="12"/>
          </p:nvPr>
        </p:nvSpPr>
        <p:spPr/>
        <p:txBody>
          <a:bodyPr/>
          <a:lstStyle/>
          <a:p>
            <a:fld id="{9CFD1DE5-C93E-45E4-AC07-2CC528E52F79}" type="slidenum">
              <a:rPr lang="de-DE" smtClean="0"/>
              <a:t>‹Nr.›</a:t>
            </a:fld>
            <a:endParaRPr lang="de-DE"/>
          </a:p>
        </p:txBody>
      </p:sp>
      <p:sp>
        <p:nvSpPr>
          <p:cNvPr id="7" name="Fußzeilenplatzhalter 3">
            <a:extLst>
              <a:ext uri="{FF2B5EF4-FFF2-40B4-BE49-F238E27FC236}">
                <a16:creationId xmlns:a16="http://schemas.microsoft.com/office/drawing/2014/main" id="{0A08FBC6-8275-2C6B-8AF6-FA9A82D62822}"/>
              </a:ext>
            </a:extLst>
          </p:cNvPr>
          <p:cNvSpPr>
            <a:spLocks noGrp="1"/>
          </p:cNvSpPr>
          <p:nvPr>
            <p:ph type="ftr" sz="quarter" idx="11"/>
          </p:nvPr>
        </p:nvSpPr>
        <p:spPr>
          <a:xfrm>
            <a:off x="838199" y="6356350"/>
            <a:ext cx="7315201" cy="365125"/>
          </a:xfrm>
        </p:spPr>
        <p:txBody>
          <a:bodyPr/>
          <a:lstStyle/>
          <a:p>
            <a:pPr algn="l"/>
            <a:r>
              <a:rPr lang="de-DE" dirty="0"/>
              <a:t>Weber-</a:t>
            </a:r>
            <a:r>
              <a:rPr lang="de-DE" dirty="0" err="1"/>
              <a:t>Wilfert</a:t>
            </a:r>
            <a:r>
              <a:rPr lang="de-DE" dirty="0"/>
              <a:t>/Weileder, Elemente der Fortführungsfinanzierung</a:t>
            </a:r>
          </a:p>
          <a:p>
            <a:endParaRPr lang="de-DE" dirty="0"/>
          </a:p>
        </p:txBody>
      </p:sp>
    </p:spTree>
    <p:extLst>
      <p:ext uri="{BB962C8B-B14F-4D97-AF65-F5344CB8AC3E}">
        <p14:creationId xmlns:p14="http://schemas.microsoft.com/office/powerpoint/2010/main" val="28232412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A1FBCBBB-67F9-4182-B372-C0F001E3ADFC}"/>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66A1D757-40D1-455D-8C8F-CA4BDD127FAB}"/>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oliennummernplatzhalter 5">
            <a:extLst>
              <a:ext uri="{FF2B5EF4-FFF2-40B4-BE49-F238E27FC236}">
                <a16:creationId xmlns:a16="http://schemas.microsoft.com/office/drawing/2014/main" id="{BF0F6A17-8F7E-49C9-9FA8-198CC47BF6BF}"/>
              </a:ext>
            </a:extLst>
          </p:cNvPr>
          <p:cNvSpPr>
            <a:spLocks noGrp="1"/>
          </p:cNvSpPr>
          <p:nvPr>
            <p:ph type="sldNum" sz="quarter" idx="12"/>
          </p:nvPr>
        </p:nvSpPr>
        <p:spPr/>
        <p:txBody>
          <a:bodyPr/>
          <a:lstStyle/>
          <a:p>
            <a:fld id="{9CFD1DE5-C93E-45E4-AC07-2CC528E52F79}" type="slidenum">
              <a:rPr lang="de-DE" smtClean="0"/>
              <a:t>‹Nr.›</a:t>
            </a:fld>
            <a:endParaRPr lang="de-DE"/>
          </a:p>
        </p:txBody>
      </p:sp>
      <p:sp>
        <p:nvSpPr>
          <p:cNvPr id="7" name="Fußzeilenplatzhalter 3">
            <a:extLst>
              <a:ext uri="{FF2B5EF4-FFF2-40B4-BE49-F238E27FC236}">
                <a16:creationId xmlns:a16="http://schemas.microsoft.com/office/drawing/2014/main" id="{6C96DC04-D2B9-44A8-EAD2-F4F2E7D86FF7}"/>
              </a:ext>
            </a:extLst>
          </p:cNvPr>
          <p:cNvSpPr>
            <a:spLocks noGrp="1"/>
          </p:cNvSpPr>
          <p:nvPr>
            <p:ph type="ftr" sz="quarter" idx="11"/>
          </p:nvPr>
        </p:nvSpPr>
        <p:spPr>
          <a:xfrm>
            <a:off x="838199" y="6356350"/>
            <a:ext cx="7315201" cy="365125"/>
          </a:xfrm>
        </p:spPr>
        <p:txBody>
          <a:bodyPr/>
          <a:lstStyle/>
          <a:p>
            <a:pPr algn="l"/>
            <a:r>
              <a:rPr lang="de-DE" dirty="0"/>
              <a:t>Weber-</a:t>
            </a:r>
            <a:r>
              <a:rPr lang="de-DE" dirty="0" err="1"/>
              <a:t>Wilfert</a:t>
            </a:r>
            <a:r>
              <a:rPr lang="de-DE" dirty="0"/>
              <a:t>/Weileder, Elemente der Fortführungsfinanzierung</a:t>
            </a:r>
          </a:p>
          <a:p>
            <a:endParaRPr lang="de-DE" dirty="0"/>
          </a:p>
        </p:txBody>
      </p:sp>
    </p:spTree>
    <p:extLst>
      <p:ext uri="{BB962C8B-B14F-4D97-AF65-F5344CB8AC3E}">
        <p14:creationId xmlns:p14="http://schemas.microsoft.com/office/powerpoint/2010/main" val="1915024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2F78B32-65EF-4677-8E6F-8D14AA5BED56}"/>
              </a:ext>
            </a:extLst>
          </p:cNvPr>
          <p:cNvSpPr>
            <a:spLocks noGrp="1"/>
          </p:cNvSpPr>
          <p:nvPr>
            <p:ph type="title"/>
          </p:nvPr>
        </p:nvSpPr>
        <p:spPr>
          <a:xfrm>
            <a:off x="838199" y="926328"/>
            <a:ext cx="10515600" cy="822960"/>
          </a:xfrm>
        </p:spPr>
        <p:txBody>
          <a:bodyPr>
            <a:normAutofit/>
          </a:bodyPr>
          <a:lstStyle>
            <a:lvl1pPr>
              <a:defRPr sz="4000" b="1"/>
            </a:lvl1pPr>
          </a:lstStyle>
          <a:p>
            <a:r>
              <a:rPr lang="de-DE" dirty="0"/>
              <a:t>Mastertitelformat bearbeiten</a:t>
            </a:r>
          </a:p>
        </p:txBody>
      </p:sp>
      <p:sp>
        <p:nvSpPr>
          <p:cNvPr id="3" name="Inhaltsplatzhalter 2">
            <a:extLst>
              <a:ext uri="{FF2B5EF4-FFF2-40B4-BE49-F238E27FC236}">
                <a16:creationId xmlns:a16="http://schemas.microsoft.com/office/drawing/2014/main" id="{7A5ADC94-03BF-4064-A94B-F01F4A568271}"/>
              </a:ext>
            </a:extLst>
          </p:cNvPr>
          <p:cNvSpPr>
            <a:spLocks noGrp="1"/>
          </p:cNvSpPr>
          <p:nvPr>
            <p:ph idx="1"/>
          </p:nvPr>
        </p:nvSpPr>
        <p:spPr>
          <a:xfrm>
            <a:off x="838200" y="2015656"/>
            <a:ext cx="10515600" cy="4161307"/>
          </a:xfrm>
        </p:spPr>
        <p:txBody>
          <a:bodyPr>
            <a:normAutofit/>
          </a:bodyPr>
          <a:lstStyle>
            <a:lvl1pPr algn="just">
              <a:defRPr sz="2400"/>
            </a:lvl1pPr>
            <a:lvl2pPr algn="just">
              <a:defRPr sz="2000"/>
            </a:lvl2pPr>
            <a:lvl3pPr algn="just">
              <a:defRPr sz="1800"/>
            </a:lvl3pPr>
            <a:lvl4pPr algn="just">
              <a:defRPr sz="1600"/>
            </a:lvl4pPr>
            <a:lvl5pPr algn="just">
              <a:defRPr sz="1600"/>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6" name="Foliennummernplatzhalter 5">
            <a:extLst>
              <a:ext uri="{FF2B5EF4-FFF2-40B4-BE49-F238E27FC236}">
                <a16:creationId xmlns:a16="http://schemas.microsoft.com/office/drawing/2014/main" id="{C608F238-FEFC-48AA-8508-A5C0B38313A6}"/>
              </a:ext>
            </a:extLst>
          </p:cNvPr>
          <p:cNvSpPr>
            <a:spLocks noGrp="1"/>
          </p:cNvSpPr>
          <p:nvPr>
            <p:ph type="sldNum" sz="quarter" idx="12"/>
          </p:nvPr>
        </p:nvSpPr>
        <p:spPr/>
        <p:txBody>
          <a:bodyPr/>
          <a:lstStyle/>
          <a:p>
            <a:fld id="{9CFD1DE5-C93E-45E4-AC07-2CC528E52F79}" type="slidenum">
              <a:rPr lang="de-DE" smtClean="0"/>
              <a:t>‹Nr.›</a:t>
            </a:fld>
            <a:endParaRPr lang="de-DE"/>
          </a:p>
        </p:txBody>
      </p:sp>
      <p:sp>
        <p:nvSpPr>
          <p:cNvPr id="8" name="Fußzeilenplatzhalter 3">
            <a:extLst>
              <a:ext uri="{FF2B5EF4-FFF2-40B4-BE49-F238E27FC236}">
                <a16:creationId xmlns:a16="http://schemas.microsoft.com/office/drawing/2014/main" id="{3F842F43-0B2C-B679-3824-1F0C073F17BD}"/>
              </a:ext>
            </a:extLst>
          </p:cNvPr>
          <p:cNvSpPr>
            <a:spLocks noGrp="1"/>
          </p:cNvSpPr>
          <p:nvPr>
            <p:ph type="ftr" sz="quarter" idx="11"/>
          </p:nvPr>
        </p:nvSpPr>
        <p:spPr>
          <a:xfrm>
            <a:off x="838199" y="6356350"/>
            <a:ext cx="7315201" cy="365125"/>
          </a:xfrm>
        </p:spPr>
        <p:txBody>
          <a:bodyPr/>
          <a:lstStyle/>
          <a:p>
            <a:pPr algn="l"/>
            <a:r>
              <a:rPr lang="de-DE" dirty="0"/>
              <a:t>Weileder, Elemente der Fortführungsfinanzierung</a:t>
            </a:r>
          </a:p>
          <a:p>
            <a:endParaRPr lang="de-DE" dirty="0"/>
          </a:p>
        </p:txBody>
      </p:sp>
      <p:sp>
        <p:nvSpPr>
          <p:cNvPr id="4" name="AutoShape 2" descr="Graf Isola Logo">
            <a:extLst>
              <a:ext uri="{FF2B5EF4-FFF2-40B4-BE49-F238E27FC236}">
                <a16:creationId xmlns:a16="http://schemas.microsoft.com/office/drawing/2014/main" id="{D467C71C-E9E5-8BB3-C1C0-D108AA05E608}"/>
              </a:ext>
            </a:extLst>
          </p:cNvPr>
          <p:cNvSpPr>
            <a:spLocks noChangeAspect="1" noChangeArrowheads="1"/>
          </p:cNvSpPr>
          <p:nvPr userDrawn="1"/>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de-DE"/>
          </a:p>
        </p:txBody>
      </p:sp>
      <p:pic>
        <p:nvPicPr>
          <p:cNvPr id="1031" name="id-41A09B4A-F35D-4DC0-B542-CDF140D804EC" descr="Image.png">
            <a:extLst>
              <a:ext uri="{FF2B5EF4-FFF2-40B4-BE49-F238E27FC236}">
                <a16:creationId xmlns:a16="http://schemas.microsoft.com/office/drawing/2014/main" id="{5F096699-300C-BFDB-FB4C-87E4EBAFBA92}"/>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553450" y="437999"/>
            <a:ext cx="28575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77036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5" name="Foliennummernplatzhalter 4">
            <a:extLst>
              <a:ext uri="{FF2B5EF4-FFF2-40B4-BE49-F238E27FC236}">
                <a16:creationId xmlns:a16="http://schemas.microsoft.com/office/drawing/2014/main" id="{2770C3DC-21A4-4384-A9CA-9FE7E4D16FE8}"/>
              </a:ext>
            </a:extLst>
          </p:cNvPr>
          <p:cNvSpPr>
            <a:spLocks noGrp="1"/>
          </p:cNvSpPr>
          <p:nvPr>
            <p:ph type="sldNum" sz="quarter" idx="12"/>
          </p:nvPr>
        </p:nvSpPr>
        <p:spPr/>
        <p:txBody>
          <a:bodyPr/>
          <a:lstStyle/>
          <a:p>
            <a:fld id="{9CFD1DE5-C93E-45E4-AC07-2CC528E52F79}" type="slidenum">
              <a:rPr lang="de-DE" smtClean="0"/>
              <a:t>‹Nr.›</a:t>
            </a:fld>
            <a:endParaRPr lang="de-DE"/>
          </a:p>
        </p:txBody>
      </p:sp>
      <p:sp>
        <p:nvSpPr>
          <p:cNvPr id="6" name="Parallelogramm 5">
            <a:extLst>
              <a:ext uri="{FF2B5EF4-FFF2-40B4-BE49-F238E27FC236}">
                <a16:creationId xmlns:a16="http://schemas.microsoft.com/office/drawing/2014/main" id="{F23A8B8A-9E0D-4908-920B-909CBC083683}"/>
              </a:ext>
            </a:extLst>
          </p:cNvPr>
          <p:cNvSpPr/>
          <p:nvPr userDrawn="1"/>
        </p:nvSpPr>
        <p:spPr>
          <a:xfrm>
            <a:off x="5296205" y="-487680"/>
            <a:ext cx="10188651" cy="7660640"/>
          </a:xfrm>
          <a:prstGeom prst="parallelogram">
            <a:avLst/>
          </a:prstGeom>
          <a:solidFill>
            <a:srgbClr val="00A5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pic>
        <p:nvPicPr>
          <p:cNvPr id="9" name="Grafik 8">
            <a:extLst>
              <a:ext uri="{FF2B5EF4-FFF2-40B4-BE49-F238E27FC236}">
                <a16:creationId xmlns:a16="http://schemas.microsoft.com/office/drawing/2014/main" id="{57CCCC21-2E97-4B86-A6B6-DC0F23D2F91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8320" y="3057764"/>
            <a:ext cx="5273040" cy="569751"/>
          </a:xfrm>
          <a:prstGeom prst="rect">
            <a:avLst/>
          </a:prstGeom>
        </p:spPr>
      </p:pic>
      <p:sp>
        <p:nvSpPr>
          <p:cNvPr id="2" name="Titel 1">
            <a:extLst>
              <a:ext uri="{FF2B5EF4-FFF2-40B4-BE49-F238E27FC236}">
                <a16:creationId xmlns:a16="http://schemas.microsoft.com/office/drawing/2014/main" id="{8065D2DD-6067-4E24-9F61-1B75BBBCA582}"/>
              </a:ext>
            </a:extLst>
          </p:cNvPr>
          <p:cNvSpPr>
            <a:spLocks noGrp="1"/>
          </p:cNvSpPr>
          <p:nvPr>
            <p:ph type="title" hasCustomPrompt="1"/>
          </p:nvPr>
        </p:nvSpPr>
        <p:spPr>
          <a:xfrm>
            <a:off x="7147560" y="669925"/>
            <a:ext cx="7625080" cy="1325563"/>
          </a:xfrm>
        </p:spPr>
        <p:txBody>
          <a:bodyPr/>
          <a:lstStyle/>
          <a:p>
            <a:r>
              <a:rPr lang="de-DE" dirty="0"/>
              <a:t>Sanierung bzw. Abwicklung eines Konzerns. Erfahrungen aus SIGNA.</a:t>
            </a:r>
          </a:p>
        </p:txBody>
      </p:sp>
      <p:sp>
        <p:nvSpPr>
          <p:cNvPr id="8" name="Fußzeilenplatzhalter 3">
            <a:extLst>
              <a:ext uri="{FF2B5EF4-FFF2-40B4-BE49-F238E27FC236}">
                <a16:creationId xmlns:a16="http://schemas.microsoft.com/office/drawing/2014/main" id="{9D6448CF-235C-BD25-F19E-21156E28F4D3}"/>
              </a:ext>
            </a:extLst>
          </p:cNvPr>
          <p:cNvSpPr>
            <a:spLocks noGrp="1"/>
          </p:cNvSpPr>
          <p:nvPr>
            <p:ph type="ftr" sz="quarter" idx="11"/>
          </p:nvPr>
        </p:nvSpPr>
        <p:spPr>
          <a:xfrm>
            <a:off x="838199" y="6356350"/>
            <a:ext cx="7315201" cy="365125"/>
          </a:xfrm>
        </p:spPr>
        <p:txBody>
          <a:bodyPr/>
          <a:lstStyle/>
          <a:p>
            <a:pPr algn="l"/>
            <a:r>
              <a:rPr lang="de-DE" i="1" dirty="0"/>
              <a:t>Weileder</a:t>
            </a:r>
            <a:r>
              <a:rPr lang="de-DE" dirty="0"/>
              <a:t>, Sanierung bzw Abwicklung eines Konzerns</a:t>
            </a:r>
          </a:p>
          <a:p>
            <a:endParaRPr lang="de-DE" dirty="0"/>
          </a:p>
        </p:txBody>
      </p:sp>
    </p:spTree>
    <p:extLst>
      <p:ext uri="{BB962C8B-B14F-4D97-AF65-F5344CB8AC3E}">
        <p14:creationId xmlns:p14="http://schemas.microsoft.com/office/powerpoint/2010/main" val="3763503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Benutzerdefiniertes Layout">
    <p:spTree>
      <p:nvGrpSpPr>
        <p:cNvPr id="1" name=""/>
        <p:cNvGrpSpPr/>
        <p:nvPr/>
      </p:nvGrpSpPr>
      <p:grpSpPr>
        <a:xfrm>
          <a:off x="0" y="0"/>
          <a:ext cx="0" cy="0"/>
          <a:chOff x="0" y="0"/>
          <a:chExt cx="0" cy="0"/>
        </a:xfrm>
      </p:grpSpPr>
      <p:sp>
        <p:nvSpPr>
          <p:cNvPr id="13" name="Freihandform: Form 12">
            <a:extLst>
              <a:ext uri="{FF2B5EF4-FFF2-40B4-BE49-F238E27FC236}">
                <a16:creationId xmlns:a16="http://schemas.microsoft.com/office/drawing/2014/main" id="{7AA260B8-4652-4030-9DF6-6BE093F2C588}"/>
              </a:ext>
            </a:extLst>
          </p:cNvPr>
          <p:cNvSpPr/>
          <p:nvPr userDrawn="1"/>
        </p:nvSpPr>
        <p:spPr>
          <a:xfrm>
            <a:off x="6873240" y="2844800"/>
            <a:ext cx="3642360" cy="4008120"/>
          </a:xfrm>
          <a:custGeom>
            <a:avLst/>
            <a:gdLst>
              <a:gd name="connsiteX0" fmla="*/ 1950720 w 3642360"/>
              <a:gd name="connsiteY0" fmla="*/ 0 h 4008120"/>
              <a:gd name="connsiteX1" fmla="*/ 0 w 3642360"/>
              <a:gd name="connsiteY1" fmla="*/ 4008120 h 4008120"/>
              <a:gd name="connsiteX2" fmla="*/ 3642360 w 3642360"/>
              <a:gd name="connsiteY2" fmla="*/ 4008120 h 4008120"/>
              <a:gd name="connsiteX3" fmla="*/ 1950720 w 3642360"/>
              <a:gd name="connsiteY3" fmla="*/ 0 h 4008120"/>
            </a:gdLst>
            <a:ahLst/>
            <a:cxnLst>
              <a:cxn ang="0">
                <a:pos x="connsiteX0" y="connsiteY0"/>
              </a:cxn>
              <a:cxn ang="0">
                <a:pos x="connsiteX1" y="connsiteY1"/>
              </a:cxn>
              <a:cxn ang="0">
                <a:pos x="connsiteX2" y="connsiteY2"/>
              </a:cxn>
              <a:cxn ang="0">
                <a:pos x="connsiteX3" y="connsiteY3"/>
              </a:cxn>
            </a:cxnLst>
            <a:rect l="l" t="t" r="r" b="b"/>
            <a:pathLst>
              <a:path w="3642360" h="4008120">
                <a:moveTo>
                  <a:pt x="1950720" y="0"/>
                </a:moveTo>
                <a:lnTo>
                  <a:pt x="0" y="4008120"/>
                </a:lnTo>
                <a:lnTo>
                  <a:pt x="3642360" y="4008120"/>
                </a:lnTo>
                <a:lnTo>
                  <a:pt x="1950720" y="0"/>
                </a:lnTo>
                <a:close/>
              </a:path>
            </a:pathLst>
          </a:custGeom>
          <a:solidFill>
            <a:srgbClr val="52C25C"/>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itel 1">
            <a:extLst>
              <a:ext uri="{FF2B5EF4-FFF2-40B4-BE49-F238E27FC236}">
                <a16:creationId xmlns:a16="http://schemas.microsoft.com/office/drawing/2014/main" id="{14CA7F54-310E-4D30-9291-DD3990543E4C}"/>
              </a:ext>
            </a:extLst>
          </p:cNvPr>
          <p:cNvSpPr>
            <a:spLocks noGrp="1"/>
          </p:cNvSpPr>
          <p:nvPr>
            <p:ph type="title" hasCustomPrompt="1"/>
          </p:nvPr>
        </p:nvSpPr>
        <p:spPr>
          <a:xfrm>
            <a:off x="701040" y="2839720"/>
            <a:ext cx="6858000" cy="1672903"/>
          </a:xfrm>
        </p:spPr>
        <p:txBody>
          <a:bodyPr/>
          <a:lstStyle>
            <a:lvl1pPr>
              <a:defRPr/>
            </a:lvl1pPr>
          </a:lstStyle>
          <a:p>
            <a:r>
              <a:rPr lang="de-DE" dirty="0"/>
              <a:t>Sanierung bzw Abwicklung eines Konzerns – </a:t>
            </a:r>
            <a:br>
              <a:rPr lang="de-DE" dirty="0"/>
            </a:br>
            <a:r>
              <a:rPr lang="de-DE" dirty="0"/>
              <a:t>Erfahrungen aus SIGNA.</a:t>
            </a:r>
          </a:p>
        </p:txBody>
      </p:sp>
      <p:sp>
        <p:nvSpPr>
          <p:cNvPr id="5" name="Foliennummernplatzhalter 4">
            <a:extLst>
              <a:ext uri="{FF2B5EF4-FFF2-40B4-BE49-F238E27FC236}">
                <a16:creationId xmlns:a16="http://schemas.microsoft.com/office/drawing/2014/main" id="{D0DCCF37-205D-47C8-BCC6-28B3B7C8D5B5}"/>
              </a:ext>
            </a:extLst>
          </p:cNvPr>
          <p:cNvSpPr>
            <a:spLocks noGrp="1"/>
          </p:cNvSpPr>
          <p:nvPr>
            <p:ph type="sldNum" sz="quarter" idx="12"/>
          </p:nvPr>
        </p:nvSpPr>
        <p:spPr/>
        <p:txBody>
          <a:bodyPr/>
          <a:lstStyle/>
          <a:p>
            <a:fld id="{9CFD1DE5-C93E-45E4-AC07-2CC528E52F79}" type="slidenum">
              <a:rPr lang="de-DE" smtClean="0"/>
              <a:t>‹Nr.›</a:t>
            </a:fld>
            <a:endParaRPr lang="de-DE"/>
          </a:p>
        </p:txBody>
      </p:sp>
      <p:grpSp>
        <p:nvGrpSpPr>
          <p:cNvPr id="6" name="Gruppieren 5">
            <a:extLst>
              <a:ext uri="{FF2B5EF4-FFF2-40B4-BE49-F238E27FC236}">
                <a16:creationId xmlns:a16="http://schemas.microsoft.com/office/drawing/2014/main" id="{101F52C5-4EE0-47D4-B8B0-DC1605B2D682}"/>
              </a:ext>
            </a:extLst>
          </p:cNvPr>
          <p:cNvGrpSpPr/>
          <p:nvPr userDrawn="1"/>
        </p:nvGrpSpPr>
        <p:grpSpPr>
          <a:xfrm>
            <a:off x="7578090" y="-15240"/>
            <a:ext cx="4632960" cy="6873240"/>
            <a:chOff x="7559040" y="-15240"/>
            <a:chExt cx="4632960" cy="6873240"/>
          </a:xfrm>
          <a:effectLst>
            <a:outerShdw blurRad="177800" dist="38100" dir="8100000" algn="tr" rotWithShape="0">
              <a:prstClr val="black">
                <a:alpha val="41000"/>
              </a:prstClr>
            </a:outerShdw>
          </a:effectLst>
        </p:grpSpPr>
        <p:sp>
          <p:nvSpPr>
            <p:cNvPr id="9" name="Rechteck 8">
              <a:extLst>
                <a:ext uri="{FF2B5EF4-FFF2-40B4-BE49-F238E27FC236}">
                  <a16:creationId xmlns:a16="http://schemas.microsoft.com/office/drawing/2014/main" id="{F45D5437-BA75-48B9-BF05-D9AF2A212205}"/>
                </a:ext>
              </a:extLst>
            </p:cNvPr>
            <p:cNvSpPr/>
            <p:nvPr userDrawn="1"/>
          </p:nvSpPr>
          <p:spPr>
            <a:xfrm>
              <a:off x="9845040" y="0"/>
              <a:ext cx="2346960" cy="6858000"/>
            </a:xfrm>
            <a:prstGeom prst="rect">
              <a:avLst/>
            </a:prstGeom>
            <a:solidFill>
              <a:srgbClr val="00A5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 name="Freihandform: Form 11">
              <a:extLst>
                <a:ext uri="{FF2B5EF4-FFF2-40B4-BE49-F238E27FC236}">
                  <a16:creationId xmlns:a16="http://schemas.microsoft.com/office/drawing/2014/main" id="{462A0B8C-7BF6-4142-899A-FE7E7BD7B1B7}"/>
                </a:ext>
              </a:extLst>
            </p:cNvPr>
            <p:cNvSpPr/>
            <p:nvPr userDrawn="1"/>
          </p:nvSpPr>
          <p:spPr>
            <a:xfrm>
              <a:off x="7559040" y="-15240"/>
              <a:ext cx="3017520" cy="6858000"/>
            </a:xfrm>
            <a:custGeom>
              <a:avLst/>
              <a:gdLst>
                <a:gd name="connsiteX0" fmla="*/ 3017520 w 3017520"/>
                <a:gd name="connsiteY0" fmla="*/ 0 h 6858000"/>
                <a:gd name="connsiteX1" fmla="*/ 1325880 w 3017520"/>
                <a:gd name="connsiteY1" fmla="*/ 0 h 6858000"/>
                <a:gd name="connsiteX2" fmla="*/ 0 w 3017520"/>
                <a:gd name="connsiteY2" fmla="*/ 1493520 h 6858000"/>
                <a:gd name="connsiteX3" fmla="*/ 2286000 w 3017520"/>
                <a:gd name="connsiteY3" fmla="*/ 6858000 h 6858000"/>
                <a:gd name="connsiteX4" fmla="*/ 3017520 w 301752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17520" h="6858000">
                  <a:moveTo>
                    <a:pt x="3017520" y="0"/>
                  </a:moveTo>
                  <a:lnTo>
                    <a:pt x="1325880" y="0"/>
                  </a:lnTo>
                  <a:lnTo>
                    <a:pt x="0" y="1493520"/>
                  </a:lnTo>
                  <a:lnTo>
                    <a:pt x="2286000" y="6858000"/>
                  </a:lnTo>
                  <a:lnTo>
                    <a:pt x="3017520" y="0"/>
                  </a:lnTo>
                  <a:close/>
                </a:path>
              </a:pathLst>
            </a:custGeom>
            <a:solidFill>
              <a:srgbClr val="00A5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pic>
        <p:nvPicPr>
          <p:cNvPr id="18" name="Grafik 17">
            <a:extLst>
              <a:ext uri="{FF2B5EF4-FFF2-40B4-BE49-F238E27FC236}">
                <a16:creationId xmlns:a16="http://schemas.microsoft.com/office/drawing/2014/main" id="{D2370DF8-F007-4467-8261-4EAA30C1CCB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8200" y="1121741"/>
            <a:ext cx="5760720" cy="622445"/>
          </a:xfrm>
          <a:prstGeom prst="rect">
            <a:avLst/>
          </a:prstGeom>
        </p:spPr>
      </p:pic>
      <p:sp>
        <p:nvSpPr>
          <p:cNvPr id="7" name="Fußzeilenplatzhalter 3">
            <a:extLst>
              <a:ext uri="{FF2B5EF4-FFF2-40B4-BE49-F238E27FC236}">
                <a16:creationId xmlns:a16="http://schemas.microsoft.com/office/drawing/2014/main" id="{818F6517-F693-E640-B4FC-64109E2E9F8D}"/>
              </a:ext>
            </a:extLst>
          </p:cNvPr>
          <p:cNvSpPr>
            <a:spLocks noGrp="1"/>
          </p:cNvSpPr>
          <p:nvPr>
            <p:ph type="ftr" sz="quarter" idx="11"/>
          </p:nvPr>
        </p:nvSpPr>
        <p:spPr>
          <a:xfrm>
            <a:off x="838199" y="6356350"/>
            <a:ext cx="7315201" cy="365125"/>
          </a:xfrm>
        </p:spPr>
        <p:txBody>
          <a:bodyPr/>
          <a:lstStyle/>
          <a:p>
            <a:pPr algn="l"/>
            <a:r>
              <a:rPr lang="de-DE" dirty="0"/>
              <a:t>Weileder, Sanierung bzw Abwicklung eines Konzerns</a:t>
            </a:r>
          </a:p>
          <a:p>
            <a:endParaRPr lang="de-DE" dirty="0"/>
          </a:p>
        </p:txBody>
      </p:sp>
    </p:spTree>
    <p:extLst>
      <p:ext uri="{BB962C8B-B14F-4D97-AF65-F5344CB8AC3E}">
        <p14:creationId xmlns:p14="http://schemas.microsoft.com/office/powerpoint/2010/main" val="39921720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845A7B3-8DD6-439C-AE9B-939B299C0F6F}"/>
              </a:ext>
            </a:extLst>
          </p:cNvPr>
          <p:cNvSpPr>
            <a:spLocks noGrp="1"/>
          </p:cNvSpPr>
          <p:nvPr>
            <p:ph type="title"/>
          </p:nvPr>
        </p:nvSpPr>
        <p:spPr>
          <a:xfrm>
            <a:off x="774589" y="703056"/>
            <a:ext cx="10515600" cy="1026354"/>
          </a:xfrm>
        </p:spPr>
        <p:txBody>
          <a:bodyPr/>
          <a:lstStyle/>
          <a:p>
            <a:r>
              <a:rPr lang="de-DE"/>
              <a:t>Mastertitelformat bearbeiten</a:t>
            </a:r>
          </a:p>
        </p:txBody>
      </p:sp>
      <p:sp>
        <p:nvSpPr>
          <p:cNvPr id="5" name="Foliennummernplatzhalter 4">
            <a:extLst>
              <a:ext uri="{FF2B5EF4-FFF2-40B4-BE49-F238E27FC236}">
                <a16:creationId xmlns:a16="http://schemas.microsoft.com/office/drawing/2014/main" id="{B032B982-EFE4-4252-8EC2-8524D1E30A7D}"/>
              </a:ext>
            </a:extLst>
          </p:cNvPr>
          <p:cNvSpPr>
            <a:spLocks noGrp="1"/>
          </p:cNvSpPr>
          <p:nvPr>
            <p:ph type="sldNum" sz="quarter" idx="12"/>
          </p:nvPr>
        </p:nvSpPr>
        <p:spPr/>
        <p:txBody>
          <a:bodyPr/>
          <a:lstStyle/>
          <a:p>
            <a:fld id="{9CFD1DE5-C93E-45E4-AC07-2CC528E52F79}" type="slidenum">
              <a:rPr lang="de-DE" smtClean="0"/>
              <a:t>‹Nr.›</a:t>
            </a:fld>
            <a:endParaRPr lang="de-DE" dirty="0"/>
          </a:p>
        </p:txBody>
      </p:sp>
      <p:pic>
        <p:nvPicPr>
          <p:cNvPr id="9" name="Grafik 8">
            <a:extLst>
              <a:ext uri="{FF2B5EF4-FFF2-40B4-BE49-F238E27FC236}">
                <a16:creationId xmlns:a16="http://schemas.microsoft.com/office/drawing/2014/main" id="{640CBA64-D627-4102-AB94-C8E59C1C1EC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92515" y="210946"/>
            <a:ext cx="561285" cy="578358"/>
          </a:xfrm>
          <a:prstGeom prst="rect">
            <a:avLst/>
          </a:prstGeom>
        </p:spPr>
      </p:pic>
      <p:sp>
        <p:nvSpPr>
          <p:cNvPr id="6" name="Fußzeilenplatzhalter 3">
            <a:extLst>
              <a:ext uri="{FF2B5EF4-FFF2-40B4-BE49-F238E27FC236}">
                <a16:creationId xmlns:a16="http://schemas.microsoft.com/office/drawing/2014/main" id="{B46BFE4D-7821-3A2B-7940-EAC92A40489C}"/>
              </a:ext>
            </a:extLst>
          </p:cNvPr>
          <p:cNvSpPr txBox="1">
            <a:spLocks/>
          </p:cNvSpPr>
          <p:nvPr userDrawn="1"/>
        </p:nvSpPr>
        <p:spPr>
          <a:xfrm>
            <a:off x="774589" y="6356350"/>
            <a:ext cx="7315201" cy="365125"/>
          </a:xfrm>
          <a:prstGeom prst="rect">
            <a:avLst/>
          </a:prstGeom>
        </p:spPr>
        <p:txBody>
          <a:bodyPr vert="horz" lIns="91440" tIns="45720" rIns="91440" bIns="45720" rtlCol="0" anchor="ctr"/>
          <a:lstStyle>
            <a:defPPr>
              <a:defRPr lang="de-DE"/>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de-DE" dirty="0"/>
              <a:t>Weber-</a:t>
            </a:r>
            <a:r>
              <a:rPr lang="de-DE" dirty="0" err="1"/>
              <a:t>Wilfert</a:t>
            </a:r>
            <a:r>
              <a:rPr lang="de-DE" dirty="0"/>
              <a:t>/Weileder, Elemente der Fortführungsfinanzierung</a:t>
            </a:r>
          </a:p>
          <a:p>
            <a:endParaRPr lang="de-DE" dirty="0"/>
          </a:p>
        </p:txBody>
      </p:sp>
    </p:spTree>
    <p:extLst>
      <p:ext uri="{BB962C8B-B14F-4D97-AF65-F5344CB8AC3E}">
        <p14:creationId xmlns:p14="http://schemas.microsoft.com/office/powerpoint/2010/main" val="3928142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0C617C7-A3F9-4FC5-8549-44FD8ACE5F44}"/>
              </a:ext>
            </a:extLst>
          </p:cNvPr>
          <p:cNvSpPr>
            <a:spLocks noGrp="1"/>
          </p:cNvSpPr>
          <p:nvPr>
            <p:ph type="title"/>
          </p:nvPr>
        </p:nvSpPr>
        <p:spPr/>
        <p:txBody>
          <a:bodyPr/>
          <a:lstStyle/>
          <a:p>
            <a:r>
              <a:rPr lang="de-DE"/>
              <a:t>Mastertitelformat bearbeiten</a:t>
            </a:r>
          </a:p>
        </p:txBody>
      </p:sp>
      <p:sp>
        <p:nvSpPr>
          <p:cNvPr id="5" name="Foliennummernplatzhalter 4">
            <a:extLst>
              <a:ext uri="{FF2B5EF4-FFF2-40B4-BE49-F238E27FC236}">
                <a16:creationId xmlns:a16="http://schemas.microsoft.com/office/drawing/2014/main" id="{6A01E09E-AE4D-4803-86A7-1EE3D518F4CC}"/>
              </a:ext>
            </a:extLst>
          </p:cNvPr>
          <p:cNvSpPr>
            <a:spLocks noGrp="1"/>
          </p:cNvSpPr>
          <p:nvPr>
            <p:ph type="sldNum" sz="quarter" idx="12"/>
          </p:nvPr>
        </p:nvSpPr>
        <p:spPr/>
        <p:txBody>
          <a:bodyPr/>
          <a:lstStyle/>
          <a:p>
            <a:fld id="{9CFD1DE5-C93E-45E4-AC07-2CC528E52F79}" type="slidenum">
              <a:rPr lang="de-DE" smtClean="0"/>
              <a:t>‹Nr.›</a:t>
            </a:fld>
            <a:endParaRPr lang="de-DE"/>
          </a:p>
        </p:txBody>
      </p:sp>
      <p:sp>
        <p:nvSpPr>
          <p:cNvPr id="6" name="Fußzeilenplatzhalter 3">
            <a:extLst>
              <a:ext uri="{FF2B5EF4-FFF2-40B4-BE49-F238E27FC236}">
                <a16:creationId xmlns:a16="http://schemas.microsoft.com/office/drawing/2014/main" id="{BA7FD832-D06C-FFD1-65D9-24D6D95ACE57}"/>
              </a:ext>
            </a:extLst>
          </p:cNvPr>
          <p:cNvSpPr>
            <a:spLocks noGrp="1"/>
          </p:cNvSpPr>
          <p:nvPr>
            <p:ph type="ftr" sz="quarter" idx="11"/>
          </p:nvPr>
        </p:nvSpPr>
        <p:spPr>
          <a:xfrm>
            <a:off x="838199" y="6356350"/>
            <a:ext cx="7315201" cy="365125"/>
          </a:xfrm>
        </p:spPr>
        <p:txBody>
          <a:bodyPr/>
          <a:lstStyle/>
          <a:p>
            <a:pPr algn="l"/>
            <a:r>
              <a:rPr lang="de-DE" dirty="0"/>
              <a:t>Weber-</a:t>
            </a:r>
            <a:r>
              <a:rPr lang="de-DE" dirty="0" err="1"/>
              <a:t>Wilfert</a:t>
            </a:r>
            <a:r>
              <a:rPr lang="de-DE" dirty="0"/>
              <a:t>/Weileder, Elemente der Fortführungsfinanzierung</a:t>
            </a:r>
          </a:p>
          <a:p>
            <a:endParaRPr lang="de-DE" dirty="0"/>
          </a:p>
        </p:txBody>
      </p:sp>
    </p:spTree>
    <p:extLst>
      <p:ext uri="{BB962C8B-B14F-4D97-AF65-F5344CB8AC3E}">
        <p14:creationId xmlns:p14="http://schemas.microsoft.com/office/powerpoint/2010/main" val="539817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6E4CCA1-837F-4B1E-80EA-04AAD489CFF3}"/>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9B2F554B-24C3-488E-B2B8-0F1F37DBEB7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6" name="Foliennummernplatzhalter 5">
            <a:extLst>
              <a:ext uri="{FF2B5EF4-FFF2-40B4-BE49-F238E27FC236}">
                <a16:creationId xmlns:a16="http://schemas.microsoft.com/office/drawing/2014/main" id="{CFEB4085-B3A3-478A-B4E7-D7A89229AC29}"/>
              </a:ext>
            </a:extLst>
          </p:cNvPr>
          <p:cNvSpPr>
            <a:spLocks noGrp="1"/>
          </p:cNvSpPr>
          <p:nvPr>
            <p:ph type="sldNum" sz="quarter" idx="12"/>
          </p:nvPr>
        </p:nvSpPr>
        <p:spPr/>
        <p:txBody>
          <a:bodyPr/>
          <a:lstStyle/>
          <a:p>
            <a:fld id="{9CFD1DE5-C93E-45E4-AC07-2CC528E52F79}" type="slidenum">
              <a:rPr lang="de-DE" smtClean="0"/>
              <a:t>‹Nr.›</a:t>
            </a:fld>
            <a:endParaRPr lang="de-DE"/>
          </a:p>
        </p:txBody>
      </p:sp>
      <p:sp>
        <p:nvSpPr>
          <p:cNvPr id="7" name="Fußzeilenplatzhalter 3">
            <a:extLst>
              <a:ext uri="{FF2B5EF4-FFF2-40B4-BE49-F238E27FC236}">
                <a16:creationId xmlns:a16="http://schemas.microsoft.com/office/drawing/2014/main" id="{18D69D7A-02F5-7D79-14F1-A2F6D8E5B3F4}"/>
              </a:ext>
            </a:extLst>
          </p:cNvPr>
          <p:cNvSpPr>
            <a:spLocks noGrp="1"/>
          </p:cNvSpPr>
          <p:nvPr>
            <p:ph type="ftr" sz="quarter" idx="11"/>
          </p:nvPr>
        </p:nvSpPr>
        <p:spPr>
          <a:xfrm>
            <a:off x="838199" y="6356350"/>
            <a:ext cx="7315201" cy="365125"/>
          </a:xfrm>
        </p:spPr>
        <p:txBody>
          <a:bodyPr/>
          <a:lstStyle/>
          <a:p>
            <a:pPr algn="l"/>
            <a:r>
              <a:rPr lang="de-DE" dirty="0"/>
              <a:t>Weber-</a:t>
            </a:r>
            <a:r>
              <a:rPr lang="de-DE" dirty="0" err="1"/>
              <a:t>Wilfert</a:t>
            </a:r>
            <a:r>
              <a:rPr lang="de-DE" dirty="0"/>
              <a:t>/Weileder, Elemente der Fortführungsfinanzierung</a:t>
            </a:r>
          </a:p>
          <a:p>
            <a:endParaRPr lang="de-DE" dirty="0"/>
          </a:p>
        </p:txBody>
      </p:sp>
    </p:spTree>
    <p:extLst>
      <p:ext uri="{BB962C8B-B14F-4D97-AF65-F5344CB8AC3E}">
        <p14:creationId xmlns:p14="http://schemas.microsoft.com/office/powerpoint/2010/main" val="21645726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ED102D9-C455-4F41-8478-4E76465F8307}"/>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25E59C33-039D-417B-8E4D-CB4EB78A72A5}"/>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78A9AAC0-FF44-46DB-B5E2-A0AC86F5CE5E}"/>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Foliennummernplatzhalter 6">
            <a:extLst>
              <a:ext uri="{FF2B5EF4-FFF2-40B4-BE49-F238E27FC236}">
                <a16:creationId xmlns:a16="http://schemas.microsoft.com/office/drawing/2014/main" id="{CC2DB884-B267-496C-9172-E8B785322AA0}"/>
              </a:ext>
            </a:extLst>
          </p:cNvPr>
          <p:cNvSpPr>
            <a:spLocks noGrp="1"/>
          </p:cNvSpPr>
          <p:nvPr>
            <p:ph type="sldNum" sz="quarter" idx="12"/>
          </p:nvPr>
        </p:nvSpPr>
        <p:spPr/>
        <p:txBody>
          <a:bodyPr/>
          <a:lstStyle/>
          <a:p>
            <a:fld id="{9CFD1DE5-C93E-45E4-AC07-2CC528E52F79}" type="slidenum">
              <a:rPr lang="de-DE" smtClean="0"/>
              <a:t>‹Nr.›</a:t>
            </a:fld>
            <a:endParaRPr lang="de-DE"/>
          </a:p>
        </p:txBody>
      </p:sp>
      <p:sp>
        <p:nvSpPr>
          <p:cNvPr id="8" name="Fußzeilenplatzhalter 3">
            <a:extLst>
              <a:ext uri="{FF2B5EF4-FFF2-40B4-BE49-F238E27FC236}">
                <a16:creationId xmlns:a16="http://schemas.microsoft.com/office/drawing/2014/main" id="{37D774ED-E0D4-44F0-BDF9-B7A2E6240D57}"/>
              </a:ext>
            </a:extLst>
          </p:cNvPr>
          <p:cNvSpPr>
            <a:spLocks noGrp="1"/>
          </p:cNvSpPr>
          <p:nvPr>
            <p:ph type="ftr" sz="quarter" idx="11"/>
          </p:nvPr>
        </p:nvSpPr>
        <p:spPr>
          <a:xfrm>
            <a:off x="838199" y="6356350"/>
            <a:ext cx="7315201" cy="365125"/>
          </a:xfrm>
        </p:spPr>
        <p:txBody>
          <a:bodyPr/>
          <a:lstStyle/>
          <a:p>
            <a:pPr algn="l"/>
            <a:r>
              <a:rPr lang="de-DE" dirty="0"/>
              <a:t>Weber-</a:t>
            </a:r>
            <a:r>
              <a:rPr lang="de-DE" dirty="0" err="1"/>
              <a:t>Wilfert</a:t>
            </a:r>
            <a:r>
              <a:rPr lang="de-DE" dirty="0"/>
              <a:t>/Weileder, Elemente der Fortführungsfinanzierung</a:t>
            </a:r>
          </a:p>
          <a:p>
            <a:endParaRPr lang="de-DE" dirty="0"/>
          </a:p>
        </p:txBody>
      </p:sp>
    </p:spTree>
    <p:extLst>
      <p:ext uri="{BB962C8B-B14F-4D97-AF65-F5344CB8AC3E}">
        <p14:creationId xmlns:p14="http://schemas.microsoft.com/office/powerpoint/2010/main" val="34151587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8D09F80-2EEF-4C1D-AE62-69EBBEDAE5BA}"/>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2BF7B1CF-41C3-4FD8-A6FE-7EAC8A90C82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72448DB6-B4F2-4801-8D72-2FFFEFC0FC3C}"/>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F1F7179F-B72A-431F-B229-9BA9B9825C3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E4587B6D-E407-45BD-B06D-762019559405}"/>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9" name="Foliennummernplatzhalter 8">
            <a:extLst>
              <a:ext uri="{FF2B5EF4-FFF2-40B4-BE49-F238E27FC236}">
                <a16:creationId xmlns:a16="http://schemas.microsoft.com/office/drawing/2014/main" id="{02EA70EE-6EA0-4120-8C72-77F53C35C2C7}"/>
              </a:ext>
            </a:extLst>
          </p:cNvPr>
          <p:cNvSpPr>
            <a:spLocks noGrp="1"/>
          </p:cNvSpPr>
          <p:nvPr>
            <p:ph type="sldNum" sz="quarter" idx="12"/>
          </p:nvPr>
        </p:nvSpPr>
        <p:spPr/>
        <p:txBody>
          <a:bodyPr/>
          <a:lstStyle/>
          <a:p>
            <a:fld id="{9CFD1DE5-C93E-45E4-AC07-2CC528E52F79}" type="slidenum">
              <a:rPr lang="de-DE" smtClean="0"/>
              <a:t>‹Nr.›</a:t>
            </a:fld>
            <a:endParaRPr lang="de-DE"/>
          </a:p>
        </p:txBody>
      </p:sp>
      <p:sp>
        <p:nvSpPr>
          <p:cNvPr id="10" name="Fußzeilenplatzhalter 3">
            <a:extLst>
              <a:ext uri="{FF2B5EF4-FFF2-40B4-BE49-F238E27FC236}">
                <a16:creationId xmlns:a16="http://schemas.microsoft.com/office/drawing/2014/main" id="{7115CB4F-0FC0-85F0-B79C-82F45E2B754E}"/>
              </a:ext>
            </a:extLst>
          </p:cNvPr>
          <p:cNvSpPr>
            <a:spLocks noGrp="1"/>
          </p:cNvSpPr>
          <p:nvPr>
            <p:ph type="ftr" sz="quarter" idx="11"/>
          </p:nvPr>
        </p:nvSpPr>
        <p:spPr>
          <a:xfrm>
            <a:off x="838199" y="6356350"/>
            <a:ext cx="7315201" cy="365125"/>
          </a:xfrm>
        </p:spPr>
        <p:txBody>
          <a:bodyPr/>
          <a:lstStyle/>
          <a:p>
            <a:pPr algn="l"/>
            <a:r>
              <a:rPr lang="de-DE" dirty="0"/>
              <a:t>Weber-</a:t>
            </a:r>
            <a:r>
              <a:rPr lang="de-DE" dirty="0" err="1"/>
              <a:t>Wilfert</a:t>
            </a:r>
            <a:r>
              <a:rPr lang="de-DE" dirty="0"/>
              <a:t>/Weileder, Elemente der Fortführungsfinanzierung</a:t>
            </a:r>
          </a:p>
          <a:p>
            <a:endParaRPr lang="de-DE" dirty="0"/>
          </a:p>
        </p:txBody>
      </p:sp>
    </p:spTree>
    <p:extLst>
      <p:ext uri="{BB962C8B-B14F-4D97-AF65-F5344CB8AC3E}">
        <p14:creationId xmlns:p14="http://schemas.microsoft.com/office/powerpoint/2010/main" val="4877775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822147D0-89D9-4D9A-A947-2409D8E8143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247040ED-4A25-49A5-A0E8-A9372841BD9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0DBD052D-CB3B-43A0-A546-EF29A09CA3C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C506AA-DB7F-442A-A9C5-AAF7A4532C86}" type="datetime1">
              <a:rPr lang="de-DE" smtClean="0"/>
              <a:t>08.05.2026</a:t>
            </a:fld>
            <a:endParaRPr lang="de-DE"/>
          </a:p>
        </p:txBody>
      </p:sp>
      <p:sp>
        <p:nvSpPr>
          <p:cNvPr id="5" name="Fußzeilenplatzhalter 4">
            <a:extLst>
              <a:ext uri="{FF2B5EF4-FFF2-40B4-BE49-F238E27FC236}">
                <a16:creationId xmlns:a16="http://schemas.microsoft.com/office/drawing/2014/main" id="{B01DB9D1-21CA-4D5F-8D40-4EF9C9F9905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8EF96169-5174-4230-99FF-CB54BA72518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FD1DE5-C93E-45E4-AC07-2CC528E52F79}" type="slidenum">
              <a:rPr lang="de-DE" smtClean="0"/>
              <a:t>‹Nr.›</a:t>
            </a:fld>
            <a:endParaRPr lang="de-DE"/>
          </a:p>
        </p:txBody>
      </p:sp>
    </p:spTree>
    <p:extLst>
      <p:ext uri="{BB962C8B-B14F-4D97-AF65-F5344CB8AC3E}">
        <p14:creationId xmlns:p14="http://schemas.microsoft.com/office/powerpoint/2010/main" val="1662619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61" r:id="rId4"/>
    <p:sldLayoutId id="2147483662" r:id="rId5"/>
    <p:sldLayoutId id="2147483663" r:id="rId6"/>
    <p:sldLayoutId id="2147483651" r:id="rId7"/>
    <p:sldLayoutId id="2147483652" r:id="rId8"/>
    <p:sldLayoutId id="2147483653" r:id="rId9"/>
    <p:sldLayoutId id="2147483654" r:id="rId10"/>
    <p:sldLayoutId id="2147483655" r:id="rId11"/>
    <p:sldLayoutId id="2147483656" r:id="rId12"/>
    <p:sldLayoutId id="2147483657" r:id="rId13"/>
    <p:sldLayoutId id="2147483658" r:id="rId14"/>
    <p:sldLayoutId id="2147483659" r:id="rId15"/>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ris.bka.gv.at/Ergebnis.wxe?Abfrage=Justiz&amp;GZ=6Ob188/99m&amp;SkipToDocumentPage=True&amp;SucheNachRechtssatz=False&amp;SucheNachText=Tru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7D8586-26EF-522B-AE1A-D3F3AF396AA0}"/>
              </a:ext>
            </a:extLst>
          </p:cNvPr>
          <p:cNvSpPr>
            <a:spLocks noGrp="1"/>
          </p:cNvSpPr>
          <p:nvPr>
            <p:ph type="title"/>
          </p:nvPr>
        </p:nvSpPr>
        <p:spPr/>
        <p:txBody>
          <a:bodyPr>
            <a:normAutofit fontScale="90000"/>
          </a:bodyPr>
          <a:lstStyle/>
          <a:p>
            <a:r>
              <a:rPr lang="de-DE" b="1" dirty="0"/>
              <a:t>Sanierung bzw Abwicklung eines Konzerns </a:t>
            </a:r>
            <a:br>
              <a:rPr lang="de-DE" b="1" dirty="0"/>
            </a:br>
            <a:br>
              <a:rPr lang="de-DE" b="1" dirty="0"/>
            </a:br>
            <a:r>
              <a:rPr lang="de-DE" sz="2700" b="1" dirty="0"/>
              <a:t>Stefan Weileder</a:t>
            </a:r>
            <a:endParaRPr lang="en-US" b="1" dirty="0"/>
          </a:p>
        </p:txBody>
      </p:sp>
      <p:sp>
        <p:nvSpPr>
          <p:cNvPr id="3" name="Foliennummernplatzhalter 2">
            <a:extLst>
              <a:ext uri="{FF2B5EF4-FFF2-40B4-BE49-F238E27FC236}">
                <a16:creationId xmlns:a16="http://schemas.microsoft.com/office/drawing/2014/main" id="{7414EFF2-6E1E-EE3F-DE54-1C956C7CE554}"/>
              </a:ext>
            </a:extLst>
          </p:cNvPr>
          <p:cNvSpPr>
            <a:spLocks noGrp="1"/>
          </p:cNvSpPr>
          <p:nvPr>
            <p:ph type="sldNum" sz="quarter" idx="12"/>
          </p:nvPr>
        </p:nvSpPr>
        <p:spPr/>
        <p:txBody>
          <a:bodyPr/>
          <a:lstStyle/>
          <a:p>
            <a:fld id="{9CFD1DE5-C93E-45E4-AC07-2CC528E52F79}" type="slidenum">
              <a:rPr lang="de-DE" smtClean="0"/>
              <a:t>1</a:t>
            </a:fld>
            <a:endParaRPr lang="de-DE"/>
          </a:p>
        </p:txBody>
      </p:sp>
      <p:sp>
        <p:nvSpPr>
          <p:cNvPr id="4" name="Textfeld 3">
            <a:extLst>
              <a:ext uri="{FF2B5EF4-FFF2-40B4-BE49-F238E27FC236}">
                <a16:creationId xmlns:a16="http://schemas.microsoft.com/office/drawing/2014/main" id="{158C566F-02A0-C4D0-E49F-65436CC04E2A}"/>
              </a:ext>
            </a:extLst>
          </p:cNvPr>
          <p:cNvSpPr txBox="1"/>
          <p:nvPr/>
        </p:nvSpPr>
        <p:spPr>
          <a:xfrm>
            <a:off x="453154" y="6356350"/>
            <a:ext cx="6275373" cy="276999"/>
          </a:xfrm>
          <a:prstGeom prst="rect">
            <a:avLst/>
          </a:prstGeom>
          <a:noFill/>
        </p:spPr>
        <p:txBody>
          <a:bodyPr wrap="square" rtlCol="0">
            <a:spAutoFit/>
          </a:bodyPr>
          <a:lstStyle/>
          <a:p>
            <a:r>
              <a:rPr lang="de-DE" sz="1200" dirty="0"/>
              <a:t>Weileder, Konzernsanierung bzw -abwicklung</a:t>
            </a:r>
            <a:endParaRPr lang="de-AT" sz="1200" dirty="0"/>
          </a:p>
        </p:txBody>
      </p:sp>
    </p:spTree>
    <p:extLst>
      <p:ext uri="{BB962C8B-B14F-4D97-AF65-F5344CB8AC3E}">
        <p14:creationId xmlns:p14="http://schemas.microsoft.com/office/powerpoint/2010/main" val="41883554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DFEFA7-3A49-535E-095E-AF8E092B2EA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AE0934B-AE6D-E582-75FB-02026A184FA4}"/>
              </a:ext>
            </a:extLst>
          </p:cNvPr>
          <p:cNvSpPr>
            <a:spLocks noGrp="1"/>
          </p:cNvSpPr>
          <p:nvPr>
            <p:ph type="title"/>
          </p:nvPr>
        </p:nvSpPr>
        <p:spPr>
          <a:xfrm>
            <a:off x="838200" y="944282"/>
            <a:ext cx="10576034" cy="822960"/>
          </a:xfrm>
        </p:spPr>
        <p:txBody>
          <a:bodyPr>
            <a:normAutofit fontScale="90000"/>
          </a:bodyPr>
          <a:lstStyle/>
          <a:p>
            <a:r>
              <a:rPr kumimoji="0" lang="de-AT" sz="2800" b="1" i="0" u="none" strike="noStrike" kern="1200" cap="none" spc="0" normalizeH="0" baseline="0" noProof="0" dirty="0">
                <a:ln>
                  <a:noFill/>
                </a:ln>
                <a:solidFill>
                  <a:srgbClr val="000000"/>
                </a:solidFill>
                <a:effectLst/>
                <a:uLnTx/>
                <a:uFillTx/>
                <a:latin typeface="Calibri" panose="020F0502020204030204"/>
                <a:ea typeface="+mj-ea"/>
                <a:cs typeface="+mj-cs"/>
              </a:rPr>
              <a:t>Inter-company-Finanzierungen in der Konzernabwicklung -</a:t>
            </a:r>
            <a:br>
              <a:rPr kumimoji="0" lang="de-AT" sz="2800" b="1" i="0" u="none" strike="noStrike" kern="1200" cap="none" spc="0" normalizeH="0" baseline="0" noProof="0" dirty="0">
                <a:ln>
                  <a:noFill/>
                </a:ln>
                <a:solidFill>
                  <a:srgbClr val="000000"/>
                </a:solidFill>
                <a:effectLst/>
                <a:uLnTx/>
                <a:uFillTx/>
                <a:latin typeface="Calibri" panose="020F0502020204030204"/>
                <a:ea typeface="+mj-ea"/>
                <a:cs typeface="+mj-cs"/>
              </a:rPr>
            </a:br>
            <a:r>
              <a:rPr lang="de-AT" sz="2800" dirty="0">
                <a:solidFill>
                  <a:srgbClr val="000000"/>
                </a:solidFill>
                <a:latin typeface="Calibri" panose="020F0502020204030204"/>
              </a:rPr>
              <a:t>K</a:t>
            </a:r>
            <a:r>
              <a:rPr kumimoji="0" lang="de-AT" sz="2800" b="1" i="0" u="none" strike="noStrike" kern="1200" cap="none" spc="0" normalizeH="0" baseline="0" noProof="0" dirty="0" err="1">
                <a:ln>
                  <a:noFill/>
                </a:ln>
                <a:solidFill>
                  <a:srgbClr val="000000"/>
                </a:solidFill>
                <a:effectLst/>
                <a:uLnTx/>
                <a:uFillTx/>
                <a:latin typeface="Calibri" panose="020F0502020204030204"/>
                <a:ea typeface="+mj-ea"/>
                <a:cs typeface="+mj-cs"/>
              </a:rPr>
              <a:t>apitalerhaltungsrechtliche</a:t>
            </a:r>
            <a:r>
              <a:rPr kumimoji="0" lang="de-AT" sz="2800" b="1" i="0" u="none" strike="noStrike" kern="1200" cap="none" spc="0" normalizeH="0" baseline="0" noProof="0" dirty="0">
                <a:ln>
                  <a:noFill/>
                </a:ln>
                <a:solidFill>
                  <a:srgbClr val="000000"/>
                </a:solidFill>
                <a:effectLst/>
                <a:uLnTx/>
                <a:uFillTx/>
                <a:latin typeface="Calibri" panose="020F0502020204030204"/>
                <a:ea typeface="+mj-ea"/>
                <a:cs typeface="+mj-cs"/>
              </a:rPr>
              <a:t> Schranken von </a:t>
            </a:r>
            <a:r>
              <a:rPr kumimoji="0" lang="de-AT" sz="2800" b="1" i="0" u="none" strike="noStrike" kern="1200" cap="none" spc="0" normalizeH="0" baseline="0" noProof="0" dirty="0" err="1">
                <a:ln>
                  <a:noFill/>
                </a:ln>
                <a:solidFill>
                  <a:srgbClr val="000000"/>
                </a:solidFill>
                <a:effectLst/>
                <a:uLnTx/>
                <a:uFillTx/>
                <a:latin typeface="Calibri" panose="020F0502020204030204"/>
                <a:ea typeface="+mj-ea"/>
                <a:cs typeface="+mj-cs"/>
              </a:rPr>
              <a:t>up</a:t>
            </a:r>
            <a:r>
              <a:rPr kumimoji="0" lang="de-AT" sz="2800" b="1" i="0" u="none" strike="noStrike" kern="1200" cap="none" spc="0" normalizeH="0" baseline="0" noProof="0" dirty="0">
                <a:ln>
                  <a:noFill/>
                </a:ln>
                <a:solidFill>
                  <a:srgbClr val="000000"/>
                </a:solidFill>
                <a:effectLst/>
                <a:uLnTx/>
                <a:uFillTx/>
                <a:latin typeface="Calibri" panose="020F0502020204030204"/>
                <a:ea typeface="+mj-ea"/>
                <a:cs typeface="+mj-cs"/>
              </a:rPr>
              <a:t>- und sidestream-Finanzierungen</a:t>
            </a:r>
            <a:endParaRPr lang="de-AT" sz="3200" dirty="0">
              <a:latin typeface="+mn-lt"/>
            </a:endParaRPr>
          </a:p>
        </p:txBody>
      </p:sp>
      <p:sp>
        <p:nvSpPr>
          <p:cNvPr id="4" name="Foliennummernplatzhalter 3">
            <a:extLst>
              <a:ext uri="{FF2B5EF4-FFF2-40B4-BE49-F238E27FC236}">
                <a16:creationId xmlns:a16="http://schemas.microsoft.com/office/drawing/2014/main" id="{A4D7DD43-D839-9513-DFA9-3A95679CD580}"/>
              </a:ext>
            </a:extLst>
          </p:cNvPr>
          <p:cNvSpPr>
            <a:spLocks noGrp="1"/>
          </p:cNvSpPr>
          <p:nvPr>
            <p:ph type="sldNum" sz="quarter" idx="12"/>
          </p:nvPr>
        </p:nvSpPr>
        <p:spPr/>
        <p:txBody>
          <a:bodyPr/>
          <a:lstStyle/>
          <a:p>
            <a:fld id="{9CFD1DE5-C93E-45E4-AC07-2CC528E52F79}" type="slidenum">
              <a:rPr lang="de-DE" smtClean="0"/>
              <a:t>10</a:t>
            </a:fld>
            <a:endParaRPr lang="de-DE"/>
          </a:p>
        </p:txBody>
      </p:sp>
      <p:sp>
        <p:nvSpPr>
          <p:cNvPr id="5" name="Textfeld 4">
            <a:extLst>
              <a:ext uri="{FF2B5EF4-FFF2-40B4-BE49-F238E27FC236}">
                <a16:creationId xmlns:a16="http://schemas.microsoft.com/office/drawing/2014/main" id="{743CF3E5-BAB2-7FFE-2D95-613540AB3CC3}"/>
              </a:ext>
            </a:extLst>
          </p:cNvPr>
          <p:cNvSpPr txBox="1"/>
          <p:nvPr/>
        </p:nvSpPr>
        <p:spPr>
          <a:xfrm>
            <a:off x="453154" y="6356350"/>
            <a:ext cx="6275373" cy="276999"/>
          </a:xfrm>
          <a:prstGeom prst="rect">
            <a:avLst/>
          </a:prstGeom>
          <a:noFill/>
        </p:spPr>
        <p:txBody>
          <a:bodyPr wrap="square" rtlCol="0">
            <a:spAutoFit/>
          </a:bodyPr>
          <a:lstStyle/>
          <a:p>
            <a:r>
              <a:rPr lang="de-DE" sz="1200" dirty="0"/>
              <a:t>Weileder, Konzernsanierung bzw -abwicklung</a:t>
            </a:r>
            <a:endParaRPr lang="de-AT" sz="1200" dirty="0"/>
          </a:p>
        </p:txBody>
      </p:sp>
      <p:sp>
        <p:nvSpPr>
          <p:cNvPr id="50" name="Inhaltsplatzhalter 2">
            <a:extLst>
              <a:ext uri="{FF2B5EF4-FFF2-40B4-BE49-F238E27FC236}">
                <a16:creationId xmlns:a16="http://schemas.microsoft.com/office/drawing/2014/main" id="{0EA1B6BC-3BA7-DF39-4F1A-88AB975CD331}"/>
              </a:ext>
            </a:extLst>
          </p:cNvPr>
          <p:cNvSpPr txBox="1">
            <a:spLocks/>
          </p:cNvSpPr>
          <p:nvPr/>
        </p:nvSpPr>
        <p:spPr>
          <a:xfrm>
            <a:off x="838200" y="1957647"/>
            <a:ext cx="10438015" cy="4219316"/>
          </a:xfrm>
          <a:prstGeom prst="rect">
            <a:avLst/>
          </a:prstGeom>
        </p:spPr>
        <p:txBody>
          <a:bodyPr vert="horz" lIns="91440" tIns="45720" rIns="91440" bIns="45720" rtlCol="0">
            <a:normAutofit/>
          </a:bodyPr>
          <a:lstStyle>
            <a:lvl1pPr marL="228600" indent="-228600" algn="just"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just"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just"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just"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just"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de-DE" sz="1800" b="1" dirty="0"/>
              <a:t>Fallbezogene Fragestellungen:</a:t>
            </a:r>
          </a:p>
          <a:p>
            <a:r>
              <a:rPr lang="de-DE" sz="2000" dirty="0"/>
              <a:t>Gewinnausschüttungspotential der Kreditgeberin fließt in die Beurteilung der Bonität des Gesellschafters mit ein (Aufrechnungslage) – </a:t>
            </a:r>
          </a:p>
          <a:p>
            <a:pPr lvl="1"/>
            <a:r>
              <a:rPr lang="de-DE" sz="1600" dirty="0"/>
              <a:t>Aufrechenbarkeit des USL gegen künftige (bedingte) Gewinnausschüttungsverbindlichkeit des Kreditgebers wiederum entscheidend für Wertberichtigungs- bzw Abschreibungsbedarf (In-sich-Rechnung)</a:t>
            </a:r>
          </a:p>
          <a:p>
            <a:r>
              <a:rPr lang="de-DE" sz="2000" dirty="0"/>
              <a:t>Stellen SHL in Beteiligungen des Kreditgebers eine betriebliche Rechtfertigung bzw Wiedergutmachung der unzulässigen Entnahme dar?</a:t>
            </a:r>
          </a:p>
          <a:p>
            <a:r>
              <a:rPr lang="de-DE" sz="2000" dirty="0"/>
              <a:t>Stellen USL, die an der Konzernstruktur vorbei der Konzernobergesellschaft gewährt wurden, einen Kapitalerhaltungsverstoß zu Lasten der dazwischen liegenden (Holding-)Gesellschaften dar? </a:t>
            </a:r>
          </a:p>
          <a:p>
            <a:r>
              <a:rPr lang="de-DE" sz="2000" dirty="0"/>
              <a:t>Inwieweit kann gegen nur bedingte Regressansprüche aus Haftungen der Konzernobergesellschaft aufgerechnet werden?</a:t>
            </a:r>
          </a:p>
          <a:p>
            <a:pPr lvl="1"/>
            <a:endParaRPr lang="de-DE" sz="1600" dirty="0"/>
          </a:p>
          <a:p>
            <a:pPr lvl="1"/>
            <a:endParaRPr lang="de-DE" sz="1600" dirty="0"/>
          </a:p>
          <a:p>
            <a:endParaRPr lang="de-AT" sz="2000" dirty="0">
              <a:solidFill>
                <a:srgbClr val="000000"/>
              </a:solidFill>
            </a:endParaRPr>
          </a:p>
          <a:p>
            <a:endParaRPr lang="de-AT" sz="2000" dirty="0">
              <a:solidFill>
                <a:srgbClr val="000000"/>
              </a:solidFill>
            </a:endParaRPr>
          </a:p>
          <a:p>
            <a:endParaRPr lang="de-AT" sz="2000" dirty="0">
              <a:solidFill>
                <a:srgbClr val="000000"/>
              </a:solidFill>
            </a:endParaRPr>
          </a:p>
        </p:txBody>
      </p:sp>
    </p:spTree>
    <p:extLst>
      <p:ext uri="{BB962C8B-B14F-4D97-AF65-F5344CB8AC3E}">
        <p14:creationId xmlns:p14="http://schemas.microsoft.com/office/powerpoint/2010/main" val="16484446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BD507E-15A9-FE1B-65FD-5A25A996832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F65734B7-BF62-D65F-0F64-BCEB88A119FA}"/>
              </a:ext>
            </a:extLst>
          </p:cNvPr>
          <p:cNvSpPr>
            <a:spLocks noGrp="1"/>
          </p:cNvSpPr>
          <p:nvPr>
            <p:ph type="title"/>
          </p:nvPr>
        </p:nvSpPr>
        <p:spPr>
          <a:xfrm>
            <a:off x="838200" y="944282"/>
            <a:ext cx="10576034" cy="822960"/>
          </a:xfrm>
        </p:spPr>
        <p:txBody>
          <a:bodyPr>
            <a:normAutofit fontScale="90000"/>
          </a:bodyPr>
          <a:lstStyle/>
          <a:p>
            <a:r>
              <a:rPr kumimoji="0" lang="de-AT" sz="2800" b="1" i="0" u="none" strike="noStrike" kern="1200" cap="none" spc="0" normalizeH="0" baseline="0" noProof="0" dirty="0">
                <a:ln>
                  <a:noFill/>
                </a:ln>
                <a:solidFill>
                  <a:srgbClr val="000000"/>
                </a:solidFill>
                <a:effectLst/>
                <a:uLnTx/>
                <a:uFillTx/>
                <a:latin typeface="Calibri" panose="020F0502020204030204"/>
                <a:ea typeface="+mj-ea"/>
                <a:cs typeface="+mj-cs"/>
              </a:rPr>
              <a:t>Inter-company-Finanzierungen in der Konzernabwicklung -</a:t>
            </a:r>
            <a:br>
              <a:rPr kumimoji="0" lang="de-AT" sz="2800" b="1" i="0" u="none" strike="noStrike" kern="1200" cap="none" spc="0" normalizeH="0" baseline="0" noProof="0" dirty="0">
                <a:ln>
                  <a:noFill/>
                </a:ln>
                <a:solidFill>
                  <a:srgbClr val="000000"/>
                </a:solidFill>
                <a:effectLst/>
                <a:uLnTx/>
                <a:uFillTx/>
                <a:latin typeface="Calibri" panose="020F0502020204030204"/>
                <a:ea typeface="+mj-ea"/>
                <a:cs typeface="+mj-cs"/>
              </a:rPr>
            </a:br>
            <a:r>
              <a:rPr lang="de-AT" sz="2800" dirty="0">
                <a:solidFill>
                  <a:srgbClr val="000000"/>
                </a:solidFill>
                <a:latin typeface="Calibri" panose="020F0502020204030204"/>
              </a:rPr>
              <a:t>Das Problem mit Aufrechnungslagen</a:t>
            </a:r>
            <a:endParaRPr lang="de-AT" sz="3200" dirty="0">
              <a:latin typeface="+mn-lt"/>
            </a:endParaRPr>
          </a:p>
        </p:txBody>
      </p:sp>
      <p:sp>
        <p:nvSpPr>
          <p:cNvPr id="4" name="Foliennummernplatzhalter 3">
            <a:extLst>
              <a:ext uri="{FF2B5EF4-FFF2-40B4-BE49-F238E27FC236}">
                <a16:creationId xmlns:a16="http://schemas.microsoft.com/office/drawing/2014/main" id="{3997B827-3DD6-83EE-749A-4D05028AE44D}"/>
              </a:ext>
            </a:extLst>
          </p:cNvPr>
          <p:cNvSpPr>
            <a:spLocks noGrp="1"/>
          </p:cNvSpPr>
          <p:nvPr>
            <p:ph type="sldNum" sz="quarter" idx="12"/>
          </p:nvPr>
        </p:nvSpPr>
        <p:spPr/>
        <p:txBody>
          <a:bodyPr/>
          <a:lstStyle/>
          <a:p>
            <a:fld id="{9CFD1DE5-C93E-45E4-AC07-2CC528E52F79}" type="slidenum">
              <a:rPr lang="de-DE" smtClean="0"/>
              <a:t>11</a:t>
            </a:fld>
            <a:endParaRPr lang="de-DE"/>
          </a:p>
        </p:txBody>
      </p:sp>
      <p:sp>
        <p:nvSpPr>
          <p:cNvPr id="5" name="Textfeld 4">
            <a:extLst>
              <a:ext uri="{FF2B5EF4-FFF2-40B4-BE49-F238E27FC236}">
                <a16:creationId xmlns:a16="http://schemas.microsoft.com/office/drawing/2014/main" id="{F2E7A9EA-EA21-34E2-587F-CD4E03F52CC2}"/>
              </a:ext>
            </a:extLst>
          </p:cNvPr>
          <p:cNvSpPr txBox="1"/>
          <p:nvPr/>
        </p:nvSpPr>
        <p:spPr>
          <a:xfrm>
            <a:off x="453154" y="6356350"/>
            <a:ext cx="6275373" cy="276999"/>
          </a:xfrm>
          <a:prstGeom prst="rect">
            <a:avLst/>
          </a:prstGeom>
          <a:noFill/>
        </p:spPr>
        <p:txBody>
          <a:bodyPr wrap="square" rtlCol="0">
            <a:spAutoFit/>
          </a:bodyPr>
          <a:lstStyle/>
          <a:p>
            <a:r>
              <a:rPr lang="de-DE" sz="1200" dirty="0"/>
              <a:t>Weileder, Konzernsanierung bzw -abwicklung</a:t>
            </a:r>
            <a:endParaRPr lang="de-AT" sz="1200" dirty="0"/>
          </a:p>
        </p:txBody>
      </p:sp>
      <p:sp>
        <p:nvSpPr>
          <p:cNvPr id="50" name="Inhaltsplatzhalter 2">
            <a:extLst>
              <a:ext uri="{FF2B5EF4-FFF2-40B4-BE49-F238E27FC236}">
                <a16:creationId xmlns:a16="http://schemas.microsoft.com/office/drawing/2014/main" id="{D883040D-A4FC-0F00-C87C-44BFF7A02300}"/>
              </a:ext>
            </a:extLst>
          </p:cNvPr>
          <p:cNvSpPr txBox="1">
            <a:spLocks/>
          </p:cNvSpPr>
          <p:nvPr/>
        </p:nvSpPr>
        <p:spPr>
          <a:xfrm>
            <a:off x="838200" y="1957647"/>
            <a:ext cx="10438015" cy="4219316"/>
          </a:xfrm>
          <a:prstGeom prst="rect">
            <a:avLst/>
          </a:prstGeom>
        </p:spPr>
        <p:txBody>
          <a:bodyPr vert="horz" lIns="91440" tIns="45720" rIns="91440" bIns="45720" rtlCol="0">
            <a:normAutofit/>
          </a:bodyPr>
          <a:lstStyle>
            <a:lvl1pPr marL="228600" indent="-228600" algn="just"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just"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just"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just"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just"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sz="1900" b="1" dirty="0"/>
              <a:t>Grundregel des § 19 IO:</a:t>
            </a:r>
          </a:p>
          <a:p>
            <a:pPr marL="914400" lvl="1" indent="-457200">
              <a:buFont typeface="+mj-lt"/>
              <a:buAutoNum type="arabicParenBoth"/>
            </a:pPr>
            <a:r>
              <a:rPr lang="de-DE" sz="1600" i="1" dirty="0"/>
              <a:t>Forderungen, die zur Zeit der Eröffnung des Insolvenzverfahrens bereits aufrechenbar waren, brauchen im Insolvenzverfahren nicht geltend gemacht zu werden.</a:t>
            </a:r>
          </a:p>
          <a:p>
            <a:pPr marL="914400" lvl="1" indent="-457200">
              <a:buFont typeface="+mj-lt"/>
              <a:buAutoNum type="arabicParenBoth"/>
            </a:pPr>
            <a:r>
              <a:rPr lang="de-DE" sz="1600" i="1" dirty="0"/>
              <a:t>Die Aufrechnung wird dadurch nicht ausgeschlossen, dass die Forderung des Gläubigers oder des Schuldners zur Zeit der Eröffnung des Insolvenzverfahrens noch </a:t>
            </a:r>
            <a:r>
              <a:rPr lang="de-DE" sz="1600" b="1" i="1" dirty="0"/>
              <a:t>bedingt oder betagt</a:t>
            </a:r>
            <a:r>
              <a:rPr lang="de-DE" sz="1600" i="1" dirty="0"/>
              <a:t>, oder dass die Forderung des Gläubigers nicht auf eine Geldleistung gerichtet war. Die Forderung des Gläubigers ist zum Zwecke der Aufrechnung nach §§ 14 und 15 zu berechnen. Ist die Forderung des Gläubigers bedingt, so kann das Gericht die Zulässigkeit der Aufrechnung von einer Sicherheitsleistung abhängig machen.</a:t>
            </a:r>
          </a:p>
          <a:p>
            <a:r>
              <a:rPr lang="de-DE" sz="1900" b="1" dirty="0"/>
              <a:t>Erweiterung der zivilrechtlichen Aufrechnungsbefugnis um bedingte, betagte und nicht auf Geldleistung gerichtete Gegenforderungen</a:t>
            </a:r>
            <a:r>
              <a:rPr lang="de-DE" sz="1900" dirty="0"/>
              <a:t> </a:t>
            </a:r>
          </a:p>
          <a:p>
            <a:pPr lvl="1"/>
            <a:r>
              <a:rPr lang="de-DE" sz="1700" dirty="0"/>
              <a:t>Erleichterung gegenüber § 1439 ABGB (Richtigkeit und Fälligkeit der Gegenforderung)</a:t>
            </a:r>
          </a:p>
          <a:p>
            <a:pPr lvl="1"/>
            <a:r>
              <a:rPr lang="de-DE" sz="1700" dirty="0"/>
              <a:t>Bei bedingten Gegenforderungen uU abhängig von Sicherheitsleistun</a:t>
            </a:r>
            <a:r>
              <a:rPr lang="de-DE" sz="1400" dirty="0"/>
              <a:t>g</a:t>
            </a:r>
          </a:p>
          <a:p>
            <a:r>
              <a:rPr lang="de-DE" sz="1900" dirty="0"/>
              <a:t>Einschränkung für nach IE bzw innerhalb der letzten 6 Monate vor IE erworbene Gegenforderungen (§ 20 Abs 1 IO)</a:t>
            </a:r>
          </a:p>
          <a:p>
            <a:pPr lvl="1"/>
            <a:r>
              <a:rPr lang="de-DE" sz="1700" dirty="0" err="1"/>
              <a:t>Ggf</a:t>
            </a:r>
            <a:r>
              <a:rPr lang="de-DE" sz="1700" dirty="0"/>
              <a:t>: Anfechtbarkeit der Herstellung von Aufrechnungslagen</a:t>
            </a:r>
          </a:p>
          <a:p>
            <a:endParaRPr lang="de-DE" sz="1800" dirty="0"/>
          </a:p>
          <a:p>
            <a:pPr marL="0" indent="0">
              <a:buNone/>
            </a:pPr>
            <a:endParaRPr lang="de-DE" sz="1800" dirty="0"/>
          </a:p>
          <a:p>
            <a:pPr marL="0" indent="0">
              <a:buNone/>
            </a:pPr>
            <a:endParaRPr lang="de-DE" sz="2000" dirty="0"/>
          </a:p>
          <a:p>
            <a:endParaRPr lang="de-AT" sz="2000" dirty="0">
              <a:solidFill>
                <a:srgbClr val="000000"/>
              </a:solidFill>
            </a:endParaRPr>
          </a:p>
          <a:p>
            <a:endParaRPr lang="de-AT" sz="2000" dirty="0">
              <a:solidFill>
                <a:srgbClr val="000000"/>
              </a:solidFill>
            </a:endParaRPr>
          </a:p>
          <a:p>
            <a:endParaRPr lang="de-AT" sz="2000" dirty="0">
              <a:solidFill>
                <a:srgbClr val="000000"/>
              </a:solidFill>
            </a:endParaRPr>
          </a:p>
        </p:txBody>
      </p:sp>
    </p:spTree>
    <p:extLst>
      <p:ext uri="{BB962C8B-B14F-4D97-AF65-F5344CB8AC3E}">
        <p14:creationId xmlns:p14="http://schemas.microsoft.com/office/powerpoint/2010/main" val="16660410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DD6BAC-C01C-1931-ABDD-CC160890998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120F251-F7F4-40FD-39BD-B47410DF2AF6}"/>
              </a:ext>
            </a:extLst>
          </p:cNvPr>
          <p:cNvSpPr>
            <a:spLocks noGrp="1"/>
          </p:cNvSpPr>
          <p:nvPr>
            <p:ph type="title"/>
          </p:nvPr>
        </p:nvSpPr>
        <p:spPr>
          <a:xfrm>
            <a:off x="838200" y="944282"/>
            <a:ext cx="10576034" cy="822960"/>
          </a:xfrm>
        </p:spPr>
        <p:txBody>
          <a:bodyPr>
            <a:normAutofit fontScale="90000"/>
          </a:bodyPr>
          <a:lstStyle/>
          <a:p>
            <a:r>
              <a:rPr kumimoji="0" lang="de-AT" sz="2800" b="1" i="0" u="none" strike="noStrike" kern="1200" cap="none" spc="0" normalizeH="0" baseline="0" noProof="0" dirty="0">
                <a:ln>
                  <a:noFill/>
                </a:ln>
                <a:solidFill>
                  <a:srgbClr val="000000"/>
                </a:solidFill>
                <a:effectLst/>
                <a:uLnTx/>
                <a:uFillTx/>
                <a:latin typeface="Calibri" panose="020F0502020204030204"/>
                <a:ea typeface="+mj-ea"/>
                <a:cs typeface="+mj-cs"/>
              </a:rPr>
              <a:t>Inter-company-Finanzierungen in der Konzernabwicklung -</a:t>
            </a:r>
            <a:br>
              <a:rPr kumimoji="0" lang="de-AT" sz="2800" b="1" i="0" u="none" strike="noStrike" kern="1200" cap="none" spc="0" normalizeH="0" baseline="0" noProof="0" dirty="0">
                <a:ln>
                  <a:noFill/>
                </a:ln>
                <a:solidFill>
                  <a:srgbClr val="000000"/>
                </a:solidFill>
                <a:effectLst/>
                <a:uLnTx/>
                <a:uFillTx/>
                <a:latin typeface="Calibri" panose="020F0502020204030204"/>
                <a:ea typeface="+mj-ea"/>
                <a:cs typeface="+mj-cs"/>
              </a:rPr>
            </a:br>
            <a:r>
              <a:rPr lang="de-AT" sz="2800" dirty="0">
                <a:solidFill>
                  <a:srgbClr val="000000"/>
                </a:solidFill>
                <a:latin typeface="Calibri" panose="020F0502020204030204"/>
              </a:rPr>
              <a:t>Das Anleihebeispiel</a:t>
            </a:r>
            <a:endParaRPr lang="de-AT" sz="3200" dirty="0">
              <a:latin typeface="+mn-lt"/>
            </a:endParaRPr>
          </a:p>
        </p:txBody>
      </p:sp>
      <p:sp>
        <p:nvSpPr>
          <p:cNvPr id="4" name="Foliennummernplatzhalter 3">
            <a:extLst>
              <a:ext uri="{FF2B5EF4-FFF2-40B4-BE49-F238E27FC236}">
                <a16:creationId xmlns:a16="http://schemas.microsoft.com/office/drawing/2014/main" id="{081DBD0C-4D8C-243D-83A1-0274A57383CE}"/>
              </a:ext>
            </a:extLst>
          </p:cNvPr>
          <p:cNvSpPr>
            <a:spLocks noGrp="1"/>
          </p:cNvSpPr>
          <p:nvPr>
            <p:ph type="sldNum" sz="quarter" idx="12"/>
          </p:nvPr>
        </p:nvSpPr>
        <p:spPr/>
        <p:txBody>
          <a:bodyPr/>
          <a:lstStyle/>
          <a:p>
            <a:fld id="{9CFD1DE5-C93E-45E4-AC07-2CC528E52F79}" type="slidenum">
              <a:rPr lang="de-DE" smtClean="0"/>
              <a:t>12</a:t>
            </a:fld>
            <a:endParaRPr lang="de-DE"/>
          </a:p>
        </p:txBody>
      </p:sp>
      <p:sp>
        <p:nvSpPr>
          <p:cNvPr id="5" name="Textfeld 4">
            <a:extLst>
              <a:ext uri="{FF2B5EF4-FFF2-40B4-BE49-F238E27FC236}">
                <a16:creationId xmlns:a16="http://schemas.microsoft.com/office/drawing/2014/main" id="{A8413176-D54C-93B5-18BB-1B9E8B0B34B4}"/>
              </a:ext>
            </a:extLst>
          </p:cNvPr>
          <p:cNvSpPr txBox="1"/>
          <p:nvPr/>
        </p:nvSpPr>
        <p:spPr>
          <a:xfrm>
            <a:off x="453154" y="6356350"/>
            <a:ext cx="6275373" cy="276999"/>
          </a:xfrm>
          <a:prstGeom prst="rect">
            <a:avLst/>
          </a:prstGeom>
          <a:noFill/>
        </p:spPr>
        <p:txBody>
          <a:bodyPr wrap="square" rtlCol="0">
            <a:spAutoFit/>
          </a:bodyPr>
          <a:lstStyle/>
          <a:p>
            <a:r>
              <a:rPr lang="de-DE" sz="1200" dirty="0"/>
              <a:t>Weileder, Konzernsanierung bzw -abwicklung</a:t>
            </a:r>
            <a:endParaRPr lang="de-AT" sz="1200" dirty="0"/>
          </a:p>
        </p:txBody>
      </p:sp>
      <p:sp>
        <p:nvSpPr>
          <p:cNvPr id="50" name="Inhaltsplatzhalter 2">
            <a:extLst>
              <a:ext uri="{FF2B5EF4-FFF2-40B4-BE49-F238E27FC236}">
                <a16:creationId xmlns:a16="http://schemas.microsoft.com/office/drawing/2014/main" id="{8D0584FA-4783-115F-7A97-A20B8C093B6A}"/>
              </a:ext>
            </a:extLst>
          </p:cNvPr>
          <p:cNvSpPr txBox="1">
            <a:spLocks/>
          </p:cNvSpPr>
          <p:nvPr/>
        </p:nvSpPr>
        <p:spPr>
          <a:xfrm>
            <a:off x="838200" y="3890581"/>
            <a:ext cx="10438015" cy="2286382"/>
          </a:xfrm>
          <a:prstGeom prst="rect">
            <a:avLst/>
          </a:prstGeom>
        </p:spPr>
        <p:txBody>
          <a:bodyPr vert="horz" lIns="91440" tIns="45720" rIns="91440" bIns="45720" rtlCol="0">
            <a:normAutofit fontScale="92500" lnSpcReduction="10000"/>
          </a:bodyPr>
          <a:lstStyle>
            <a:lvl1pPr marL="228600" indent="-228600" algn="just"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just"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just"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just"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just"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600"/>
              </a:spcBef>
            </a:pPr>
            <a:r>
              <a:rPr lang="de-DE" sz="1700" dirty="0"/>
              <a:t>Anleihegläubiger machen aus Garantie Insolvenzforderungen gegen Konzernobergesellschaft geltend (aufgrund der Abstraktheit anzuerkennen)</a:t>
            </a:r>
          </a:p>
          <a:p>
            <a:pPr>
              <a:spcBef>
                <a:spcPts val="600"/>
              </a:spcBef>
            </a:pPr>
            <a:r>
              <a:rPr lang="de-DE" sz="1700" dirty="0"/>
              <a:t>FinCo hat Insolvenzforderung gegen Konzernobergesellschaft aus Weiterleitungskredit</a:t>
            </a:r>
          </a:p>
          <a:p>
            <a:pPr>
              <a:spcBef>
                <a:spcPts val="600"/>
              </a:spcBef>
            </a:pPr>
            <a:r>
              <a:rPr lang="de-DE" sz="1700" dirty="0"/>
              <a:t>Konzernobergesellschaft hat jedoch (per IE bedingte) Gegenforderung aus Garantie gegenüber Anleihegläubigern</a:t>
            </a:r>
          </a:p>
          <a:p>
            <a:pPr>
              <a:spcBef>
                <a:spcPts val="600"/>
              </a:spcBef>
            </a:pPr>
            <a:r>
              <a:rPr lang="de-DE" sz="1700" dirty="0"/>
              <a:t>Konzernobergesellschaft kann mit Regressforderungen gegen Forderung aus Weiterleitungskredit aufrechnen (§ 19 Abs 2 IO)</a:t>
            </a:r>
          </a:p>
          <a:p>
            <a:r>
              <a:rPr lang="de-DE" sz="1700" dirty="0"/>
              <a:t>Potentiell eigenkapitalersatzrechtliche Einschränkung: </a:t>
            </a:r>
          </a:p>
          <a:p>
            <a:pPr lvl="1"/>
            <a:r>
              <a:rPr lang="de-DE" sz="1400" dirty="0"/>
              <a:t>Beschränkte Aufrechenbarkeit nach § 15 EKEG (Eigenkapitalersetzende Gesellschaftersicherheit)</a:t>
            </a:r>
          </a:p>
          <a:p>
            <a:pPr lvl="1"/>
            <a:r>
              <a:rPr lang="de-DE" sz="1400" dirty="0"/>
              <a:t>Durchsetzungsbeschränkung der Anleihegläubiger gegen FinCo nach § 16 EKEG</a:t>
            </a:r>
          </a:p>
          <a:p>
            <a:pPr lvl="1"/>
            <a:endParaRPr lang="de-DE" sz="1400" dirty="0"/>
          </a:p>
          <a:p>
            <a:pPr lvl="1"/>
            <a:endParaRPr lang="de-DE" sz="1400" dirty="0"/>
          </a:p>
          <a:p>
            <a:pPr marL="0" indent="0">
              <a:buNone/>
            </a:pPr>
            <a:endParaRPr lang="de-DE" sz="2000" dirty="0"/>
          </a:p>
          <a:p>
            <a:endParaRPr lang="de-AT" sz="2000" dirty="0">
              <a:solidFill>
                <a:srgbClr val="000000"/>
              </a:solidFill>
            </a:endParaRPr>
          </a:p>
          <a:p>
            <a:endParaRPr lang="de-AT" sz="2000" dirty="0">
              <a:solidFill>
                <a:srgbClr val="000000"/>
              </a:solidFill>
            </a:endParaRPr>
          </a:p>
          <a:p>
            <a:endParaRPr lang="de-AT" sz="2000" dirty="0">
              <a:solidFill>
                <a:srgbClr val="000000"/>
              </a:solidFill>
            </a:endParaRPr>
          </a:p>
        </p:txBody>
      </p:sp>
      <p:graphicFrame>
        <p:nvGraphicFramePr>
          <p:cNvPr id="3" name="Inhaltsplatzhalter 7">
            <a:extLst>
              <a:ext uri="{FF2B5EF4-FFF2-40B4-BE49-F238E27FC236}">
                <a16:creationId xmlns:a16="http://schemas.microsoft.com/office/drawing/2014/main" id="{7D8AC8FF-4A1B-31AD-ECAE-90FC8AD181AC}"/>
              </a:ext>
            </a:extLst>
          </p:cNvPr>
          <p:cNvGraphicFramePr>
            <a:graphicFrameLocks noGrp="1"/>
          </p:cNvGraphicFramePr>
          <p:nvPr>
            <p:ph idx="1"/>
            <p:extLst>
              <p:ext uri="{D42A27DB-BD31-4B8C-83A1-F6EECF244321}">
                <p14:modId xmlns:p14="http://schemas.microsoft.com/office/powerpoint/2010/main" val="2580336343"/>
              </p:ext>
            </p:extLst>
          </p:nvPr>
        </p:nvGraphicFramePr>
        <p:xfrm>
          <a:off x="4689029" y="1767689"/>
          <a:ext cx="5063143" cy="19435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7" name="Verbinder: gekrümmt 6">
            <a:extLst>
              <a:ext uri="{FF2B5EF4-FFF2-40B4-BE49-F238E27FC236}">
                <a16:creationId xmlns:a16="http://schemas.microsoft.com/office/drawing/2014/main" id="{89CA260D-8100-15F9-759F-F71422F99872}"/>
              </a:ext>
            </a:extLst>
          </p:cNvPr>
          <p:cNvCxnSpPr>
            <a:cxnSpLocks/>
          </p:cNvCxnSpPr>
          <p:nvPr/>
        </p:nvCxnSpPr>
        <p:spPr>
          <a:xfrm rot="5400000" flipH="1" flipV="1">
            <a:off x="6476497" y="2604052"/>
            <a:ext cx="488401" cy="482141"/>
          </a:xfrm>
          <a:prstGeom prst="curved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49" name="Gruppieren 48">
            <a:extLst>
              <a:ext uri="{FF2B5EF4-FFF2-40B4-BE49-F238E27FC236}">
                <a16:creationId xmlns:a16="http://schemas.microsoft.com/office/drawing/2014/main" id="{EBAF90E8-CCA0-5CBD-E9CF-2F9013A2D135}"/>
              </a:ext>
            </a:extLst>
          </p:cNvPr>
          <p:cNvGrpSpPr/>
          <p:nvPr/>
        </p:nvGrpSpPr>
        <p:grpSpPr>
          <a:xfrm>
            <a:off x="3126547" y="2129989"/>
            <a:ext cx="3752082" cy="1397844"/>
            <a:chOff x="1455833" y="2948393"/>
            <a:chExt cx="3752082" cy="1397844"/>
          </a:xfrm>
        </p:grpSpPr>
        <p:sp>
          <p:nvSpPr>
            <p:cNvPr id="8" name="Textfeld 7">
              <a:extLst>
                <a:ext uri="{FF2B5EF4-FFF2-40B4-BE49-F238E27FC236}">
                  <a16:creationId xmlns:a16="http://schemas.microsoft.com/office/drawing/2014/main" id="{37C8EA58-EE9F-0360-13E2-1C15FE10E1ED}"/>
                </a:ext>
              </a:extLst>
            </p:cNvPr>
            <p:cNvSpPr txBox="1"/>
            <p:nvPr/>
          </p:nvSpPr>
          <p:spPr>
            <a:xfrm>
              <a:off x="3892294" y="3540547"/>
              <a:ext cx="1157689" cy="230832"/>
            </a:xfrm>
            <a:prstGeom prst="rect">
              <a:avLst/>
            </a:prstGeom>
            <a:noFill/>
          </p:spPr>
          <p:txBody>
            <a:bodyPr wrap="none" rtlCol="0">
              <a:spAutoFit/>
            </a:bodyPr>
            <a:lstStyle/>
            <a:p>
              <a:r>
                <a:rPr lang="en-US" sz="900" dirty="0" err="1"/>
                <a:t>Weiterleitungskredit</a:t>
              </a:r>
              <a:endParaRPr lang="en-US" sz="900" dirty="0"/>
            </a:p>
          </p:txBody>
        </p:sp>
        <p:sp>
          <p:nvSpPr>
            <p:cNvPr id="9" name="Textfeld 8">
              <a:extLst>
                <a:ext uri="{FF2B5EF4-FFF2-40B4-BE49-F238E27FC236}">
                  <a16:creationId xmlns:a16="http://schemas.microsoft.com/office/drawing/2014/main" id="{3EE2BF4D-DFB5-AA0E-7B7B-B60F8F717E39}"/>
                </a:ext>
              </a:extLst>
            </p:cNvPr>
            <p:cNvSpPr txBox="1"/>
            <p:nvPr/>
          </p:nvSpPr>
          <p:spPr>
            <a:xfrm>
              <a:off x="1455833" y="4100016"/>
              <a:ext cx="1737360" cy="246221"/>
            </a:xfrm>
            <a:prstGeom prst="rect">
              <a:avLst/>
            </a:prstGeom>
            <a:solidFill>
              <a:srgbClr val="FF0000"/>
            </a:solidFill>
          </p:spPr>
          <p:txBody>
            <a:bodyPr wrap="square" rtlCol="0">
              <a:spAutoFit/>
            </a:bodyPr>
            <a:lstStyle/>
            <a:p>
              <a:r>
                <a:rPr lang="en-US" sz="1000" dirty="0" err="1"/>
                <a:t>Anleihegläubiger</a:t>
              </a:r>
              <a:endParaRPr lang="en-US" sz="1000" dirty="0"/>
            </a:p>
          </p:txBody>
        </p:sp>
        <p:cxnSp>
          <p:nvCxnSpPr>
            <p:cNvPr id="10" name="Gerade Verbindung mit Pfeil 9">
              <a:extLst>
                <a:ext uri="{FF2B5EF4-FFF2-40B4-BE49-F238E27FC236}">
                  <a16:creationId xmlns:a16="http://schemas.microsoft.com/office/drawing/2014/main" id="{921396E7-6C9F-F701-5A3F-2E023AAE2347}"/>
                </a:ext>
              </a:extLst>
            </p:cNvPr>
            <p:cNvCxnSpPr>
              <a:cxnSpLocks/>
              <a:stCxn id="9" idx="3"/>
            </p:cNvCxnSpPr>
            <p:nvPr/>
          </p:nvCxnSpPr>
          <p:spPr>
            <a:xfrm>
              <a:off x="3193193" y="4223127"/>
              <a:ext cx="106098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Textfeld 10">
              <a:extLst>
                <a:ext uri="{FF2B5EF4-FFF2-40B4-BE49-F238E27FC236}">
                  <a16:creationId xmlns:a16="http://schemas.microsoft.com/office/drawing/2014/main" id="{35D3021A-3560-614F-7F28-DF39CDD67C95}"/>
                </a:ext>
              </a:extLst>
            </p:cNvPr>
            <p:cNvSpPr txBox="1"/>
            <p:nvPr/>
          </p:nvSpPr>
          <p:spPr>
            <a:xfrm>
              <a:off x="3149981" y="3965246"/>
              <a:ext cx="1015021" cy="230832"/>
            </a:xfrm>
            <a:prstGeom prst="rect">
              <a:avLst/>
            </a:prstGeom>
            <a:noFill/>
          </p:spPr>
          <p:txBody>
            <a:bodyPr wrap="none" rtlCol="0">
              <a:spAutoFit/>
            </a:bodyPr>
            <a:lstStyle/>
            <a:p>
              <a:r>
                <a:rPr lang="en-US" sz="900" dirty="0" err="1"/>
                <a:t>Anleiheforderung</a:t>
              </a:r>
              <a:endParaRPr lang="en-US" sz="900" dirty="0"/>
            </a:p>
          </p:txBody>
        </p:sp>
        <p:sp>
          <p:nvSpPr>
            <p:cNvPr id="35" name="Textfeld 34">
              <a:extLst>
                <a:ext uri="{FF2B5EF4-FFF2-40B4-BE49-F238E27FC236}">
                  <a16:creationId xmlns:a16="http://schemas.microsoft.com/office/drawing/2014/main" id="{AD91FEAA-CA16-25F6-A60B-3B018068D9F0}"/>
                </a:ext>
              </a:extLst>
            </p:cNvPr>
            <p:cNvSpPr txBox="1"/>
            <p:nvPr/>
          </p:nvSpPr>
          <p:spPr>
            <a:xfrm>
              <a:off x="2749071" y="3288520"/>
              <a:ext cx="681597" cy="261610"/>
            </a:xfrm>
            <a:prstGeom prst="rect">
              <a:avLst/>
            </a:prstGeom>
            <a:noFill/>
          </p:spPr>
          <p:txBody>
            <a:bodyPr wrap="none" rtlCol="0">
              <a:spAutoFit/>
            </a:bodyPr>
            <a:lstStyle/>
            <a:p>
              <a:r>
                <a:rPr lang="en-US" sz="1050" dirty="0" err="1"/>
                <a:t>Garantie</a:t>
              </a:r>
              <a:endParaRPr lang="en-US" sz="1050" dirty="0"/>
            </a:p>
          </p:txBody>
        </p:sp>
        <p:cxnSp>
          <p:nvCxnSpPr>
            <p:cNvPr id="41" name="Gerade Verbindung mit Pfeil 40">
              <a:extLst>
                <a:ext uri="{FF2B5EF4-FFF2-40B4-BE49-F238E27FC236}">
                  <a16:creationId xmlns:a16="http://schemas.microsoft.com/office/drawing/2014/main" id="{88D61853-6057-8DF2-4602-90F2A42CCC8C}"/>
                </a:ext>
              </a:extLst>
            </p:cNvPr>
            <p:cNvCxnSpPr>
              <a:cxnSpLocks/>
            </p:cNvCxnSpPr>
            <p:nvPr/>
          </p:nvCxnSpPr>
          <p:spPr>
            <a:xfrm flipH="1">
              <a:off x="2152996" y="2948393"/>
              <a:ext cx="3054919" cy="1086386"/>
            </a:xfrm>
            <a:prstGeom prst="straightConnector1">
              <a:avLst/>
            </a:prstGeom>
            <a:ln w="19050">
              <a:solidFill>
                <a:srgbClr val="7030A0"/>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0540164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C18598-AB31-24B3-CE22-B0A7350474F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FE2B9210-B3B2-E4D7-4B03-D03469835ADC}"/>
              </a:ext>
            </a:extLst>
          </p:cNvPr>
          <p:cNvSpPr>
            <a:spLocks noGrp="1"/>
          </p:cNvSpPr>
          <p:nvPr>
            <p:ph type="title"/>
          </p:nvPr>
        </p:nvSpPr>
        <p:spPr>
          <a:xfrm>
            <a:off x="838200" y="944282"/>
            <a:ext cx="10576034" cy="822960"/>
          </a:xfrm>
        </p:spPr>
        <p:txBody>
          <a:bodyPr>
            <a:normAutofit fontScale="90000"/>
          </a:bodyPr>
          <a:lstStyle/>
          <a:p>
            <a:r>
              <a:rPr kumimoji="0" lang="de-AT" sz="2800" b="1" i="0" u="none" strike="noStrike" kern="1200" cap="none" spc="0" normalizeH="0" baseline="0" noProof="0" dirty="0">
                <a:ln>
                  <a:noFill/>
                </a:ln>
                <a:solidFill>
                  <a:srgbClr val="000000"/>
                </a:solidFill>
                <a:effectLst/>
                <a:uLnTx/>
                <a:uFillTx/>
                <a:latin typeface="Calibri" panose="020F0502020204030204"/>
                <a:ea typeface="+mj-ea"/>
                <a:cs typeface="+mj-cs"/>
              </a:rPr>
              <a:t>Inter-company-Finanzierungen in der Konzernabwicklung -</a:t>
            </a:r>
            <a:br>
              <a:rPr kumimoji="0" lang="de-AT" sz="2800" b="1" i="0" u="none" strike="noStrike" kern="1200" cap="none" spc="0" normalizeH="0" baseline="0" noProof="0" dirty="0">
                <a:ln>
                  <a:noFill/>
                </a:ln>
                <a:solidFill>
                  <a:srgbClr val="000000"/>
                </a:solidFill>
                <a:effectLst/>
                <a:uLnTx/>
                <a:uFillTx/>
                <a:latin typeface="Calibri" panose="020F0502020204030204"/>
                <a:ea typeface="+mj-ea"/>
                <a:cs typeface="+mj-cs"/>
              </a:rPr>
            </a:br>
            <a:r>
              <a:rPr lang="de-AT" sz="2800" dirty="0">
                <a:solidFill>
                  <a:srgbClr val="000000"/>
                </a:solidFill>
                <a:latin typeface="Calibri" panose="020F0502020204030204"/>
              </a:rPr>
              <a:t>Der Umgang mit Aufrechnungslagen</a:t>
            </a:r>
            <a:endParaRPr lang="de-AT" sz="3200" dirty="0">
              <a:latin typeface="+mn-lt"/>
            </a:endParaRPr>
          </a:p>
        </p:txBody>
      </p:sp>
      <p:sp>
        <p:nvSpPr>
          <p:cNvPr id="4" name="Foliennummernplatzhalter 3">
            <a:extLst>
              <a:ext uri="{FF2B5EF4-FFF2-40B4-BE49-F238E27FC236}">
                <a16:creationId xmlns:a16="http://schemas.microsoft.com/office/drawing/2014/main" id="{D5B1E72F-9AC6-AC86-65EB-FC06E6471A0F}"/>
              </a:ext>
            </a:extLst>
          </p:cNvPr>
          <p:cNvSpPr>
            <a:spLocks noGrp="1"/>
          </p:cNvSpPr>
          <p:nvPr>
            <p:ph type="sldNum" sz="quarter" idx="12"/>
          </p:nvPr>
        </p:nvSpPr>
        <p:spPr/>
        <p:txBody>
          <a:bodyPr/>
          <a:lstStyle/>
          <a:p>
            <a:fld id="{9CFD1DE5-C93E-45E4-AC07-2CC528E52F79}" type="slidenum">
              <a:rPr lang="de-DE" smtClean="0"/>
              <a:t>13</a:t>
            </a:fld>
            <a:endParaRPr lang="de-DE"/>
          </a:p>
        </p:txBody>
      </p:sp>
      <p:sp>
        <p:nvSpPr>
          <p:cNvPr id="5" name="Textfeld 4">
            <a:extLst>
              <a:ext uri="{FF2B5EF4-FFF2-40B4-BE49-F238E27FC236}">
                <a16:creationId xmlns:a16="http://schemas.microsoft.com/office/drawing/2014/main" id="{05DCEAD4-28A5-B357-DFF3-2E52B7A24948}"/>
              </a:ext>
            </a:extLst>
          </p:cNvPr>
          <p:cNvSpPr txBox="1"/>
          <p:nvPr/>
        </p:nvSpPr>
        <p:spPr>
          <a:xfrm>
            <a:off x="453154" y="6356350"/>
            <a:ext cx="6275373" cy="276999"/>
          </a:xfrm>
          <a:prstGeom prst="rect">
            <a:avLst/>
          </a:prstGeom>
          <a:noFill/>
        </p:spPr>
        <p:txBody>
          <a:bodyPr wrap="square" rtlCol="0">
            <a:spAutoFit/>
          </a:bodyPr>
          <a:lstStyle/>
          <a:p>
            <a:r>
              <a:rPr lang="de-DE" sz="1200" dirty="0"/>
              <a:t>Weileder, Konzernsanierung bzw -abwicklung</a:t>
            </a:r>
            <a:endParaRPr lang="de-AT" sz="1200" dirty="0"/>
          </a:p>
        </p:txBody>
      </p:sp>
      <p:sp>
        <p:nvSpPr>
          <p:cNvPr id="50" name="Inhaltsplatzhalter 2">
            <a:extLst>
              <a:ext uri="{FF2B5EF4-FFF2-40B4-BE49-F238E27FC236}">
                <a16:creationId xmlns:a16="http://schemas.microsoft.com/office/drawing/2014/main" id="{EBD0DDD9-B8CD-2EB5-4D63-F34F757E183C}"/>
              </a:ext>
            </a:extLst>
          </p:cNvPr>
          <p:cNvSpPr txBox="1">
            <a:spLocks/>
          </p:cNvSpPr>
          <p:nvPr/>
        </p:nvSpPr>
        <p:spPr>
          <a:xfrm>
            <a:off x="838200" y="4469677"/>
            <a:ext cx="10438015" cy="1707285"/>
          </a:xfrm>
          <a:prstGeom prst="rect">
            <a:avLst/>
          </a:prstGeom>
        </p:spPr>
        <p:txBody>
          <a:bodyPr vert="horz" lIns="91440" tIns="45720" rIns="91440" bIns="45720" rtlCol="0">
            <a:normAutofit/>
          </a:bodyPr>
          <a:lstStyle>
            <a:lvl1pPr marL="228600" indent="-228600" algn="just"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just"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just"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just"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just"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600"/>
              </a:spcBef>
            </a:pPr>
            <a:r>
              <a:rPr lang="de-DE" sz="1600" dirty="0"/>
              <a:t>Grds besteht vor Feststellung des JA nur ein Mitgliedschafts- und Anwartschaftsrecht</a:t>
            </a:r>
          </a:p>
          <a:p>
            <a:pPr>
              <a:spcBef>
                <a:spcPts val="600"/>
              </a:spcBef>
            </a:pPr>
            <a:r>
              <a:rPr lang="de-DE" sz="1600" dirty="0"/>
              <a:t>Ein unbedingter Anspruch auf Auszahlung Dividende entsteht erst mit Feststellung des JA und (sofern die Satzung dies vorsieht) dem Gewinnausschüttungsbeschluss</a:t>
            </a:r>
          </a:p>
          <a:p>
            <a:pPr>
              <a:spcBef>
                <a:spcPts val="600"/>
              </a:spcBef>
            </a:pPr>
            <a:r>
              <a:rPr lang="de-DE" sz="1600" dirty="0"/>
              <a:t>Abgrenzung zwischen bedingten und noch nicht entstandenen Forderungen</a:t>
            </a:r>
          </a:p>
          <a:p>
            <a:pPr lvl="1">
              <a:spcBef>
                <a:spcPts val="600"/>
              </a:spcBef>
            </a:pPr>
            <a:r>
              <a:rPr lang="de-DE" sz="1600" dirty="0"/>
              <a:t>Beachte jedoch OGH 2 Ob 27/16h: „durch Ausschüttungsbeschluss bedingter Anspruch“</a:t>
            </a:r>
            <a:endParaRPr lang="de-DE" sz="2000" dirty="0"/>
          </a:p>
          <a:p>
            <a:endParaRPr lang="de-DE" sz="2000" dirty="0"/>
          </a:p>
          <a:p>
            <a:endParaRPr lang="de-DE" sz="2000" dirty="0"/>
          </a:p>
          <a:p>
            <a:endParaRPr lang="de-DE" sz="2000" dirty="0"/>
          </a:p>
          <a:p>
            <a:endParaRPr lang="de-DE" sz="2000" dirty="0"/>
          </a:p>
          <a:p>
            <a:pPr lvl="1"/>
            <a:endParaRPr lang="de-DE" sz="1400" dirty="0"/>
          </a:p>
          <a:p>
            <a:pPr lvl="1"/>
            <a:endParaRPr lang="de-DE" sz="1400" dirty="0"/>
          </a:p>
          <a:p>
            <a:pPr lvl="1"/>
            <a:endParaRPr lang="de-DE" sz="1400" dirty="0"/>
          </a:p>
          <a:p>
            <a:pPr marL="0" indent="0">
              <a:buNone/>
            </a:pPr>
            <a:endParaRPr lang="de-DE" sz="2000" dirty="0"/>
          </a:p>
          <a:p>
            <a:endParaRPr lang="de-AT" sz="2000" dirty="0">
              <a:solidFill>
                <a:srgbClr val="000000"/>
              </a:solidFill>
            </a:endParaRPr>
          </a:p>
          <a:p>
            <a:endParaRPr lang="de-AT" sz="2000" dirty="0">
              <a:solidFill>
                <a:srgbClr val="000000"/>
              </a:solidFill>
            </a:endParaRPr>
          </a:p>
          <a:p>
            <a:endParaRPr lang="de-AT" sz="2000" dirty="0">
              <a:solidFill>
                <a:srgbClr val="000000"/>
              </a:solidFill>
            </a:endParaRPr>
          </a:p>
        </p:txBody>
      </p:sp>
      <p:graphicFrame>
        <p:nvGraphicFramePr>
          <p:cNvPr id="8" name="Inhaltsplatzhalter 7">
            <a:extLst>
              <a:ext uri="{FF2B5EF4-FFF2-40B4-BE49-F238E27FC236}">
                <a16:creationId xmlns:a16="http://schemas.microsoft.com/office/drawing/2014/main" id="{DF97D43F-E3DF-7219-0B02-783435FAE718}"/>
              </a:ext>
            </a:extLst>
          </p:cNvPr>
          <p:cNvGraphicFramePr>
            <a:graphicFrameLocks/>
          </p:cNvGraphicFramePr>
          <p:nvPr>
            <p:extLst>
              <p:ext uri="{D42A27DB-BD31-4B8C-83A1-F6EECF244321}">
                <p14:modId xmlns:p14="http://schemas.microsoft.com/office/powerpoint/2010/main" val="1041138558"/>
              </p:ext>
            </p:extLst>
          </p:nvPr>
        </p:nvGraphicFramePr>
        <p:xfrm>
          <a:off x="3583965" y="2016125"/>
          <a:ext cx="5749222" cy="21748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9" name="Verbinder: gekrümmt 8">
            <a:extLst>
              <a:ext uri="{FF2B5EF4-FFF2-40B4-BE49-F238E27FC236}">
                <a16:creationId xmlns:a16="http://schemas.microsoft.com/office/drawing/2014/main" id="{B52C55DA-3858-1E98-A8A3-65EEABD8DD26}"/>
              </a:ext>
            </a:extLst>
          </p:cNvPr>
          <p:cNvCxnSpPr/>
          <p:nvPr/>
        </p:nvCxnSpPr>
        <p:spPr>
          <a:xfrm flipV="1">
            <a:off x="6678984" y="2936354"/>
            <a:ext cx="457200" cy="448887"/>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29" name="Textfeld 28">
            <a:extLst>
              <a:ext uri="{FF2B5EF4-FFF2-40B4-BE49-F238E27FC236}">
                <a16:creationId xmlns:a16="http://schemas.microsoft.com/office/drawing/2014/main" id="{2E55B780-C100-BDB3-9EA3-BE52AFC67CAD}"/>
              </a:ext>
            </a:extLst>
          </p:cNvPr>
          <p:cNvSpPr txBox="1"/>
          <p:nvPr/>
        </p:nvSpPr>
        <p:spPr>
          <a:xfrm>
            <a:off x="6893766" y="3100562"/>
            <a:ext cx="359394" cy="230832"/>
          </a:xfrm>
          <a:prstGeom prst="rect">
            <a:avLst/>
          </a:prstGeom>
          <a:noFill/>
        </p:spPr>
        <p:txBody>
          <a:bodyPr wrap="none" rtlCol="0">
            <a:spAutoFit/>
          </a:bodyPr>
          <a:lstStyle/>
          <a:p>
            <a:r>
              <a:rPr lang="en-US" sz="900" dirty="0"/>
              <a:t>USL</a:t>
            </a:r>
          </a:p>
        </p:txBody>
      </p:sp>
      <p:cxnSp>
        <p:nvCxnSpPr>
          <p:cNvPr id="56" name="Verbinder: gekrümmt 55">
            <a:extLst>
              <a:ext uri="{FF2B5EF4-FFF2-40B4-BE49-F238E27FC236}">
                <a16:creationId xmlns:a16="http://schemas.microsoft.com/office/drawing/2014/main" id="{B155E064-6100-33A3-485B-2919F61CD6F2}"/>
              </a:ext>
            </a:extLst>
          </p:cNvPr>
          <p:cNvCxnSpPr>
            <a:cxnSpLocks/>
          </p:cNvCxnSpPr>
          <p:nvPr/>
        </p:nvCxnSpPr>
        <p:spPr>
          <a:xfrm rot="16200000" flipH="1">
            <a:off x="5612742" y="3014968"/>
            <a:ext cx="448884" cy="291659"/>
          </a:xfrm>
          <a:prstGeom prst="curvedConnector3">
            <a:avLst/>
          </a:prstGeom>
          <a:ln>
            <a:tailEnd type="triangle"/>
          </a:ln>
        </p:spPr>
        <p:style>
          <a:lnRef idx="1">
            <a:schemeClr val="accent2"/>
          </a:lnRef>
          <a:fillRef idx="0">
            <a:schemeClr val="accent2"/>
          </a:fillRef>
          <a:effectRef idx="0">
            <a:schemeClr val="accent2"/>
          </a:effectRef>
          <a:fontRef idx="minor">
            <a:schemeClr val="tx1"/>
          </a:fontRef>
        </p:style>
      </p:cxnSp>
      <p:sp>
        <p:nvSpPr>
          <p:cNvPr id="60" name="Textfeld 59">
            <a:extLst>
              <a:ext uri="{FF2B5EF4-FFF2-40B4-BE49-F238E27FC236}">
                <a16:creationId xmlns:a16="http://schemas.microsoft.com/office/drawing/2014/main" id="{0BA17CE8-672D-7797-3F72-E055561E36FD}"/>
              </a:ext>
            </a:extLst>
          </p:cNvPr>
          <p:cNvSpPr txBox="1"/>
          <p:nvPr/>
        </p:nvSpPr>
        <p:spPr>
          <a:xfrm>
            <a:off x="4376908" y="3019315"/>
            <a:ext cx="1451038" cy="230832"/>
          </a:xfrm>
          <a:prstGeom prst="rect">
            <a:avLst/>
          </a:prstGeom>
          <a:noFill/>
        </p:spPr>
        <p:txBody>
          <a:bodyPr wrap="none" rtlCol="0">
            <a:spAutoFit/>
          </a:bodyPr>
          <a:lstStyle/>
          <a:p>
            <a:r>
              <a:rPr lang="en-US" sz="900" dirty="0" err="1"/>
              <a:t>Anspruch</a:t>
            </a:r>
            <a:r>
              <a:rPr lang="en-US" sz="900" dirty="0"/>
              <a:t> auf </a:t>
            </a:r>
            <a:r>
              <a:rPr lang="en-US" sz="900" dirty="0" err="1"/>
              <a:t>Bilanzgewinn</a:t>
            </a:r>
            <a:endParaRPr lang="en-US" sz="900" dirty="0"/>
          </a:p>
        </p:txBody>
      </p:sp>
    </p:spTree>
    <p:extLst>
      <p:ext uri="{BB962C8B-B14F-4D97-AF65-F5344CB8AC3E}">
        <p14:creationId xmlns:p14="http://schemas.microsoft.com/office/powerpoint/2010/main" val="13203501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D09111-59D6-3474-7DC2-EE4766B64BA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B816D64-277D-9030-BF7C-B9E6F68149A5}"/>
              </a:ext>
            </a:extLst>
          </p:cNvPr>
          <p:cNvSpPr>
            <a:spLocks noGrp="1"/>
          </p:cNvSpPr>
          <p:nvPr>
            <p:ph type="title"/>
          </p:nvPr>
        </p:nvSpPr>
        <p:spPr>
          <a:xfrm>
            <a:off x="838200" y="944282"/>
            <a:ext cx="10576034" cy="822960"/>
          </a:xfrm>
        </p:spPr>
        <p:txBody>
          <a:bodyPr>
            <a:normAutofit fontScale="90000"/>
          </a:bodyPr>
          <a:lstStyle/>
          <a:p>
            <a:r>
              <a:rPr kumimoji="0" lang="de-AT" sz="2800" b="1" i="0" u="none" strike="noStrike" kern="1200" cap="none" spc="0" normalizeH="0" baseline="0" noProof="0" dirty="0">
                <a:ln>
                  <a:noFill/>
                </a:ln>
                <a:solidFill>
                  <a:srgbClr val="000000"/>
                </a:solidFill>
                <a:effectLst/>
                <a:uLnTx/>
                <a:uFillTx/>
                <a:latin typeface="Calibri" panose="020F0502020204030204"/>
                <a:ea typeface="+mj-ea"/>
                <a:cs typeface="+mj-cs"/>
              </a:rPr>
              <a:t>Inter-company-Finanzierungen in der Konzernabwicklung -</a:t>
            </a:r>
            <a:br>
              <a:rPr kumimoji="0" lang="de-AT" sz="2800" b="1" i="0" u="none" strike="noStrike" kern="1200" cap="none" spc="0" normalizeH="0" baseline="0" noProof="0" dirty="0">
                <a:ln>
                  <a:noFill/>
                </a:ln>
                <a:solidFill>
                  <a:srgbClr val="000000"/>
                </a:solidFill>
                <a:effectLst/>
                <a:uLnTx/>
                <a:uFillTx/>
                <a:latin typeface="Calibri" panose="020F0502020204030204"/>
                <a:ea typeface="+mj-ea"/>
                <a:cs typeface="+mj-cs"/>
              </a:rPr>
            </a:br>
            <a:r>
              <a:rPr lang="de-AT" sz="2800" dirty="0">
                <a:solidFill>
                  <a:srgbClr val="000000"/>
                </a:solidFill>
                <a:latin typeface="Calibri" panose="020F0502020204030204"/>
              </a:rPr>
              <a:t>Umgehung einer Zwischenholding</a:t>
            </a:r>
            <a:endParaRPr lang="de-AT" sz="3200" dirty="0">
              <a:latin typeface="+mn-lt"/>
            </a:endParaRPr>
          </a:p>
        </p:txBody>
      </p:sp>
      <p:sp>
        <p:nvSpPr>
          <p:cNvPr id="4" name="Foliennummernplatzhalter 3">
            <a:extLst>
              <a:ext uri="{FF2B5EF4-FFF2-40B4-BE49-F238E27FC236}">
                <a16:creationId xmlns:a16="http://schemas.microsoft.com/office/drawing/2014/main" id="{345B0071-34B3-5CCD-8E7F-1BADA09B8717}"/>
              </a:ext>
            </a:extLst>
          </p:cNvPr>
          <p:cNvSpPr>
            <a:spLocks noGrp="1"/>
          </p:cNvSpPr>
          <p:nvPr>
            <p:ph type="sldNum" sz="quarter" idx="12"/>
          </p:nvPr>
        </p:nvSpPr>
        <p:spPr/>
        <p:txBody>
          <a:bodyPr/>
          <a:lstStyle/>
          <a:p>
            <a:fld id="{9CFD1DE5-C93E-45E4-AC07-2CC528E52F79}" type="slidenum">
              <a:rPr lang="de-DE" smtClean="0"/>
              <a:t>14</a:t>
            </a:fld>
            <a:endParaRPr lang="de-DE"/>
          </a:p>
        </p:txBody>
      </p:sp>
      <p:sp>
        <p:nvSpPr>
          <p:cNvPr id="5" name="Textfeld 4">
            <a:extLst>
              <a:ext uri="{FF2B5EF4-FFF2-40B4-BE49-F238E27FC236}">
                <a16:creationId xmlns:a16="http://schemas.microsoft.com/office/drawing/2014/main" id="{DF7918E5-53A8-7ECB-1460-F77096DC3E9D}"/>
              </a:ext>
            </a:extLst>
          </p:cNvPr>
          <p:cNvSpPr txBox="1"/>
          <p:nvPr/>
        </p:nvSpPr>
        <p:spPr>
          <a:xfrm>
            <a:off x="453154" y="6356350"/>
            <a:ext cx="6275373" cy="276999"/>
          </a:xfrm>
          <a:prstGeom prst="rect">
            <a:avLst/>
          </a:prstGeom>
          <a:noFill/>
        </p:spPr>
        <p:txBody>
          <a:bodyPr wrap="square" rtlCol="0">
            <a:spAutoFit/>
          </a:bodyPr>
          <a:lstStyle/>
          <a:p>
            <a:r>
              <a:rPr lang="de-DE" sz="1200" dirty="0"/>
              <a:t>Weileder, Konzernsanierung bzw -abwicklung</a:t>
            </a:r>
            <a:endParaRPr lang="de-AT" sz="1200" dirty="0"/>
          </a:p>
        </p:txBody>
      </p:sp>
      <p:sp>
        <p:nvSpPr>
          <p:cNvPr id="50" name="Inhaltsplatzhalter 2">
            <a:extLst>
              <a:ext uri="{FF2B5EF4-FFF2-40B4-BE49-F238E27FC236}">
                <a16:creationId xmlns:a16="http://schemas.microsoft.com/office/drawing/2014/main" id="{3378AE43-05B9-FFD3-9774-4151D9F9AFAE}"/>
              </a:ext>
            </a:extLst>
          </p:cNvPr>
          <p:cNvSpPr txBox="1">
            <a:spLocks/>
          </p:cNvSpPr>
          <p:nvPr/>
        </p:nvSpPr>
        <p:spPr>
          <a:xfrm>
            <a:off x="838200" y="1957647"/>
            <a:ext cx="10438015" cy="4219316"/>
          </a:xfrm>
          <a:prstGeom prst="rect">
            <a:avLst/>
          </a:prstGeom>
        </p:spPr>
        <p:txBody>
          <a:bodyPr vert="horz" lIns="91440" tIns="45720" rIns="91440" bIns="45720" rtlCol="0">
            <a:normAutofit/>
          </a:bodyPr>
          <a:lstStyle>
            <a:lvl1pPr marL="228600" indent="-228600" algn="just"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just"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just"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just"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just"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de-DE" sz="2000" dirty="0"/>
          </a:p>
          <a:p>
            <a:endParaRPr lang="de-DE" sz="2000" dirty="0"/>
          </a:p>
          <a:p>
            <a:endParaRPr lang="de-DE" sz="2000" dirty="0"/>
          </a:p>
          <a:p>
            <a:endParaRPr lang="de-DE" sz="2000" dirty="0"/>
          </a:p>
          <a:p>
            <a:endParaRPr lang="de-DE" sz="2000" dirty="0"/>
          </a:p>
          <a:p>
            <a:pPr marL="0" indent="0">
              <a:buNone/>
            </a:pPr>
            <a:endParaRPr lang="de-DE" sz="2000" dirty="0"/>
          </a:p>
          <a:p>
            <a:endParaRPr lang="de-DE" sz="2000" dirty="0"/>
          </a:p>
          <a:p>
            <a:endParaRPr lang="de-DE" sz="2000" dirty="0"/>
          </a:p>
          <a:p>
            <a:endParaRPr lang="de-DE" sz="2000" dirty="0"/>
          </a:p>
          <a:p>
            <a:endParaRPr lang="de-DE" sz="2000" dirty="0"/>
          </a:p>
          <a:p>
            <a:pPr lvl="1"/>
            <a:endParaRPr lang="de-DE" sz="1400" dirty="0"/>
          </a:p>
          <a:p>
            <a:pPr lvl="1"/>
            <a:endParaRPr lang="de-DE" sz="1400" dirty="0"/>
          </a:p>
          <a:p>
            <a:pPr lvl="1"/>
            <a:endParaRPr lang="de-DE" sz="1400" dirty="0"/>
          </a:p>
          <a:p>
            <a:pPr marL="0" indent="0">
              <a:buNone/>
            </a:pPr>
            <a:endParaRPr lang="de-DE" sz="2000" dirty="0"/>
          </a:p>
          <a:p>
            <a:endParaRPr lang="de-AT" sz="2000" dirty="0">
              <a:solidFill>
                <a:srgbClr val="000000"/>
              </a:solidFill>
            </a:endParaRPr>
          </a:p>
          <a:p>
            <a:endParaRPr lang="de-AT" sz="2000" dirty="0">
              <a:solidFill>
                <a:srgbClr val="000000"/>
              </a:solidFill>
            </a:endParaRPr>
          </a:p>
          <a:p>
            <a:endParaRPr lang="de-AT" sz="2000" dirty="0">
              <a:solidFill>
                <a:srgbClr val="000000"/>
              </a:solidFill>
            </a:endParaRPr>
          </a:p>
        </p:txBody>
      </p:sp>
      <p:graphicFrame>
        <p:nvGraphicFramePr>
          <p:cNvPr id="3" name="Inhaltsplatzhalter 7">
            <a:extLst>
              <a:ext uri="{FF2B5EF4-FFF2-40B4-BE49-F238E27FC236}">
                <a16:creationId xmlns:a16="http://schemas.microsoft.com/office/drawing/2014/main" id="{BBA99109-2E82-8A5E-9786-54505BED10E6}"/>
              </a:ext>
            </a:extLst>
          </p:cNvPr>
          <p:cNvGraphicFramePr>
            <a:graphicFrameLocks noGrp="1"/>
          </p:cNvGraphicFramePr>
          <p:nvPr>
            <p:ph idx="1"/>
            <p:extLst>
              <p:ext uri="{D42A27DB-BD31-4B8C-83A1-F6EECF244321}">
                <p14:modId xmlns:p14="http://schemas.microsoft.com/office/powerpoint/2010/main" val="1245177371"/>
              </p:ext>
            </p:extLst>
          </p:nvPr>
        </p:nvGraphicFramePr>
        <p:xfrm>
          <a:off x="838200" y="2016124"/>
          <a:ext cx="10515599" cy="37777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2" name="Textfeld 11">
            <a:extLst>
              <a:ext uri="{FF2B5EF4-FFF2-40B4-BE49-F238E27FC236}">
                <a16:creationId xmlns:a16="http://schemas.microsoft.com/office/drawing/2014/main" id="{71BABF5D-D811-BA6A-C5FB-71D3E51181B2}"/>
              </a:ext>
            </a:extLst>
          </p:cNvPr>
          <p:cNvSpPr txBox="1"/>
          <p:nvPr/>
        </p:nvSpPr>
        <p:spPr>
          <a:xfrm>
            <a:off x="7551683" y="3318641"/>
            <a:ext cx="1820917" cy="338554"/>
          </a:xfrm>
          <a:prstGeom prst="rect">
            <a:avLst/>
          </a:prstGeom>
          <a:solidFill>
            <a:srgbClr val="FF0000"/>
          </a:solidFill>
        </p:spPr>
        <p:txBody>
          <a:bodyPr wrap="square" rtlCol="0">
            <a:spAutoFit/>
          </a:bodyPr>
          <a:lstStyle/>
          <a:p>
            <a:r>
              <a:rPr lang="en-US" sz="1600" dirty="0"/>
              <a:t>Junior </a:t>
            </a:r>
            <a:r>
              <a:rPr lang="en-US" sz="1600" dirty="0" err="1"/>
              <a:t>Finanzier</a:t>
            </a:r>
            <a:endParaRPr lang="en-US" sz="1600" dirty="0"/>
          </a:p>
        </p:txBody>
      </p:sp>
      <p:cxnSp>
        <p:nvCxnSpPr>
          <p:cNvPr id="14" name="Gerade Verbindung mit Pfeil 13">
            <a:extLst>
              <a:ext uri="{FF2B5EF4-FFF2-40B4-BE49-F238E27FC236}">
                <a16:creationId xmlns:a16="http://schemas.microsoft.com/office/drawing/2014/main" id="{3B6D5FED-7C20-4A34-21DC-3E0F4D4200A8}"/>
              </a:ext>
            </a:extLst>
          </p:cNvPr>
          <p:cNvCxnSpPr>
            <a:cxnSpLocks/>
          </p:cNvCxnSpPr>
          <p:nvPr/>
        </p:nvCxnSpPr>
        <p:spPr>
          <a:xfrm flipH="1">
            <a:off x="6621517" y="3507828"/>
            <a:ext cx="93016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Gerade Verbindung mit Pfeil 15">
            <a:extLst>
              <a:ext uri="{FF2B5EF4-FFF2-40B4-BE49-F238E27FC236}">
                <a16:creationId xmlns:a16="http://schemas.microsoft.com/office/drawing/2014/main" id="{7ACEFBBA-DAFB-546F-56F0-D4F98195DBC5}"/>
              </a:ext>
            </a:extLst>
          </p:cNvPr>
          <p:cNvCxnSpPr/>
          <p:nvPr/>
        </p:nvCxnSpPr>
        <p:spPr>
          <a:xfrm flipV="1">
            <a:off x="6096000" y="2798379"/>
            <a:ext cx="0" cy="31531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Textfeld 16">
            <a:extLst>
              <a:ext uri="{FF2B5EF4-FFF2-40B4-BE49-F238E27FC236}">
                <a16:creationId xmlns:a16="http://schemas.microsoft.com/office/drawing/2014/main" id="{D39F69BA-50A0-082E-B64E-4030B6D811CF}"/>
              </a:ext>
            </a:extLst>
          </p:cNvPr>
          <p:cNvSpPr txBox="1"/>
          <p:nvPr/>
        </p:nvSpPr>
        <p:spPr>
          <a:xfrm>
            <a:off x="6219495" y="2700427"/>
            <a:ext cx="2703369" cy="338554"/>
          </a:xfrm>
          <a:prstGeom prst="rect">
            <a:avLst/>
          </a:prstGeom>
          <a:noFill/>
        </p:spPr>
        <p:txBody>
          <a:bodyPr wrap="none" rtlCol="0">
            <a:spAutoFit/>
          </a:bodyPr>
          <a:lstStyle/>
          <a:p>
            <a:r>
              <a:rPr lang="en-US" sz="1600" dirty="0" err="1"/>
              <a:t>Mittelweiterleitung</a:t>
            </a:r>
            <a:r>
              <a:rPr lang="en-US" sz="1600" dirty="0"/>
              <a:t> up-stream</a:t>
            </a:r>
          </a:p>
        </p:txBody>
      </p:sp>
      <p:sp>
        <p:nvSpPr>
          <p:cNvPr id="21" name="Eckige Klammer links 20">
            <a:extLst>
              <a:ext uri="{FF2B5EF4-FFF2-40B4-BE49-F238E27FC236}">
                <a16:creationId xmlns:a16="http://schemas.microsoft.com/office/drawing/2014/main" id="{343F2271-A283-BF0F-2EC5-D05EA38CA75A}"/>
              </a:ext>
            </a:extLst>
          </p:cNvPr>
          <p:cNvSpPr/>
          <p:nvPr/>
        </p:nvSpPr>
        <p:spPr>
          <a:xfrm>
            <a:off x="3492063" y="2346195"/>
            <a:ext cx="1702675" cy="3567523"/>
          </a:xfrm>
          <a:prstGeom prst="leftBracket">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4" name="Eckige Klammer links 23">
            <a:extLst>
              <a:ext uri="{FF2B5EF4-FFF2-40B4-BE49-F238E27FC236}">
                <a16:creationId xmlns:a16="http://schemas.microsoft.com/office/drawing/2014/main" id="{233BB3EF-BDD3-49E5-7F85-5EE10632054D}"/>
              </a:ext>
            </a:extLst>
          </p:cNvPr>
          <p:cNvSpPr/>
          <p:nvPr/>
        </p:nvSpPr>
        <p:spPr>
          <a:xfrm flipH="1">
            <a:off x="6641223" y="2315997"/>
            <a:ext cx="3038804" cy="3567523"/>
          </a:xfrm>
          <a:prstGeom prst="leftBracket">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26" name="Gerade Verbindung mit Pfeil 25">
            <a:extLst>
              <a:ext uri="{FF2B5EF4-FFF2-40B4-BE49-F238E27FC236}">
                <a16:creationId xmlns:a16="http://schemas.microsoft.com/office/drawing/2014/main" id="{64AB3DA5-5A73-F623-20FE-2FD258D15A66}"/>
              </a:ext>
            </a:extLst>
          </p:cNvPr>
          <p:cNvCxnSpPr/>
          <p:nvPr/>
        </p:nvCxnSpPr>
        <p:spPr>
          <a:xfrm flipV="1">
            <a:off x="5194738" y="5793827"/>
            <a:ext cx="0" cy="11989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8" name="Gerade Verbindung mit Pfeil 27">
            <a:extLst>
              <a:ext uri="{FF2B5EF4-FFF2-40B4-BE49-F238E27FC236}">
                <a16:creationId xmlns:a16="http://schemas.microsoft.com/office/drawing/2014/main" id="{61623E9B-67B4-DCEF-E3D0-65F1BCCAFDA6}"/>
              </a:ext>
            </a:extLst>
          </p:cNvPr>
          <p:cNvCxnSpPr>
            <a:stCxn id="24" idx="2"/>
          </p:cNvCxnSpPr>
          <p:nvPr/>
        </p:nvCxnSpPr>
        <p:spPr>
          <a:xfrm flipV="1">
            <a:off x="6641223" y="5793827"/>
            <a:ext cx="0" cy="8969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9" name="Textfeld 28">
            <a:extLst>
              <a:ext uri="{FF2B5EF4-FFF2-40B4-BE49-F238E27FC236}">
                <a16:creationId xmlns:a16="http://schemas.microsoft.com/office/drawing/2014/main" id="{E2591177-CA09-3D1A-C3C5-606EE2228220}"/>
              </a:ext>
            </a:extLst>
          </p:cNvPr>
          <p:cNvSpPr txBox="1"/>
          <p:nvPr/>
        </p:nvSpPr>
        <p:spPr>
          <a:xfrm>
            <a:off x="2546131" y="4185745"/>
            <a:ext cx="494046" cy="338554"/>
          </a:xfrm>
          <a:prstGeom prst="rect">
            <a:avLst/>
          </a:prstGeom>
          <a:noFill/>
        </p:spPr>
        <p:txBody>
          <a:bodyPr wrap="none" rtlCol="0">
            <a:spAutoFit/>
          </a:bodyPr>
          <a:lstStyle/>
          <a:p>
            <a:r>
              <a:rPr lang="en-US" sz="1600" dirty="0"/>
              <a:t>SHL</a:t>
            </a:r>
          </a:p>
        </p:txBody>
      </p:sp>
      <p:sp>
        <p:nvSpPr>
          <p:cNvPr id="30" name="Textfeld 29">
            <a:extLst>
              <a:ext uri="{FF2B5EF4-FFF2-40B4-BE49-F238E27FC236}">
                <a16:creationId xmlns:a16="http://schemas.microsoft.com/office/drawing/2014/main" id="{3BF528A9-6474-4673-E32D-4F77415CCAF5}"/>
              </a:ext>
            </a:extLst>
          </p:cNvPr>
          <p:cNvSpPr txBox="1"/>
          <p:nvPr/>
        </p:nvSpPr>
        <p:spPr>
          <a:xfrm>
            <a:off x="9854732" y="3847191"/>
            <a:ext cx="494046" cy="338554"/>
          </a:xfrm>
          <a:prstGeom prst="rect">
            <a:avLst/>
          </a:prstGeom>
          <a:noFill/>
        </p:spPr>
        <p:txBody>
          <a:bodyPr wrap="none" rtlCol="0">
            <a:spAutoFit/>
          </a:bodyPr>
          <a:lstStyle/>
          <a:p>
            <a:r>
              <a:rPr lang="en-US" sz="1600" dirty="0"/>
              <a:t>SHL</a:t>
            </a:r>
          </a:p>
        </p:txBody>
      </p:sp>
    </p:spTree>
    <p:extLst>
      <p:ext uri="{BB962C8B-B14F-4D97-AF65-F5344CB8AC3E}">
        <p14:creationId xmlns:p14="http://schemas.microsoft.com/office/powerpoint/2010/main" val="8119712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9CA1B5-AF25-4BDC-5A2E-BA9C146BC26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2DBEE2C-EC74-E82A-A7E3-AC57F7424D9E}"/>
              </a:ext>
            </a:extLst>
          </p:cNvPr>
          <p:cNvSpPr>
            <a:spLocks noGrp="1"/>
          </p:cNvSpPr>
          <p:nvPr>
            <p:ph type="title"/>
          </p:nvPr>
        </p:nvSpPr>
        <p:spPr>
          <a:xfrm>
            <a:off x="838200" y="944282"/>
            <a:ext cx="10576034" cy="822960"/>
          </a:xfrm>
        </p:spPr>
        <p:txBody>
          <a:bodyPr>
            <a:normAutofit fontScale="90000"/>
          </a:bodyPr>
          <a:lstStyle/>
          <a:p>
            <a:r>
              <a:rPr kumimoji="0" lang="de-AT" sz="2800" b="1" i="0" u="none" strike="noStrike" kern="1200" cap="none" spc="0" normalizeH="0" baseline="0" noProof="0" dirty="0">
                <a:ln>
                  <a:noFill/>
                </a:ln>
                <a:solidFill>
                  <a:srgbClr val="000000"/>
                </a:solidFill>
                <a:effectLst/>
                <a:uLnTx/>
                <a:uFillTx/>
                <a:latin typeface="Calibri" panose="020F0502020204030204"/>
                <a:ea typeface="+mj-ea"/>
                <a:cs typeface="+mj-cs"/>
              </a:rPr>
              <a:t>Inter-company-Finanzierungen in der Konzernabwicklung -</a:t>
            </a:r>
            <a:br>
              <a:rPr kumimoji="0" lang="de-AT" sz="2800" b="1" i="0" u="none" strike="noStrike" kern="1200" cap="none" spc="0" normalizeH="0" baseline="0" noProof="0" dirty="0">
                <a:ln>
                  <a:noFill/>
                </a:ln>
                <a:solidFill>
                  <a:srgbClr val="000000"/>
                </a:solidFill>
                <a:effectLst/>
                <a:uLnTx/>
                <a:uFillTx/>
                <a:latin typeface="Calibri" panose="020F0502020204030204"/>
                <a:ea typeface="+mj-ea"/>
                <a:cs typeface="+mj-cs"/>
              </a:rPr>
            </a:br>
            <a:r>
              <a:rPr lang="de-AT" sz="2800" dirty="0">
                <a:solidFill>
                  <a:srgbClr val="000000"/>
                </a:solidFill>
                <a:latin typeface="Calibri" panose="020F0502020204030204"/>
              </a:rPr>
              <a:t>Umgehung einer Zwischenholding</a:t>
            </a:r>
            <a:endParaRPr lang="de-AT" sz="3200" dirty="0">
              <a:latin typeface="+mn-lt"/>
            </a:endParaRPr>
          </a:p>
        </p:txBody>
      </p:sp>
      <p:sp>
        <p:nvSpPr>
          <p:cNvPr id="4" name="Foliennummernplatzhalter 3">
            <a:extLst>
              <a:ext uri="{FF2B5EF4-FFF2-40B4-BE49-F238E27FC236}">
                <a16:creationId xmlns:a16="http://schemas.microsoft.com/office/drawing/2014/main" id="{B19CF346-7888-82AF-E38F-9CB1CEEDA9AC}"/>
              </a:ext>
            </a:extLst>
          </p:cNvPr>
          <p:cNvSpPr>
            <a:spLocks noGrp="1"/>
          </p:cNvSpPr>
          <p:nvPr>
            <p:ph type="sldNum" sz="quarter" idx="12"/>
          </p:nvPr>
        </p:nvSpPr>
        <p:spPr/>
        <p:txBody>
          <a:bodyPr/>
          <a:lstStyle/>
          <a:p>
            <a:fld id="{9CFD1DE5-C93E-45E4-AC07-2CC528E52F79}" type="slidenum">
              <a:rPr lang="de-DE" smtClean="0"/>
              <a:t>15</a:t>
            </a:fld>
            <a:endParaRPr lang="de-DE"/>
          </a:p>
        </p:txBody>
      </p:sp>
      <p:sp>
        <p:nvSpPr>
          <p:cNvPr id="5" name="Textfeld 4">
            <a:extLst>
              <a:ext uri="{FF2B5EF4-FFF2-40B4-BE49-F238E27FC236}">
                <a16:creationId xmlns:a16="http://schemas.microsoft.com/office/drawing/2014/main" id="{86CBAF25-9641-16A0-11E6-92EFFA8D6FFD}"/>
              </a:ext>
            </a:extLst>
          </p:cNvPr>
          <p:cNvSpPr txBox="1"/>
          <p:nvPr/>
        </p:nvSpPr>
        <p:spPr>
          <a:xfrm>
            <a:off x="453154" y="6356350"/>
            <a:ext cx="6275373" cy="276999"/>
          </a:xfrm>
          <a:prstGeom prst="rect">
            <a:avLst/>
          </a:prstGeom>
          <a:noFill/>
        </p:spPr>
        <p:txBody>
          <a:bodyPr wrap="square" rtlCol="0">
            <a:spAutoFit/>
          </a:bodyPr>
          <a:lstStyle/>
          <a:p>
            <a:r>
              <a:rPr lang="de-DE" sz="1200" dirty="0"/>
              <a:t>Weileder, Konzernsanierung bzw -abwicklung</a:t>
            </a:r>
            <a:endParaRPr lang="de-AT" sz="1200" dirty="0"/>
          </a:p>
        </p:txBody>
      </p:sp>
      <p:sp>
        <p:nvSpPr>
          <p:cNvPr id="50" name="Inhaltsplatzhalter 2">
            <a:extLst>
              <a:ext uri="{FF2B5EF4-FFF2-40B4-BE49-F238E27FC236}">
                <a16:creationId xmlns:a16="http://schemas.microsoft.com/office/drawing/2014/main" id="{9A8BC7B1-CD2C-EE2F-A72A-17FF05169DAE}"/>
              </a:ext>
            </a:extLst>
          </p:cNvPr>
          <p:cNvSpPr txBox="1">
            <a:spLocks/>
          </p:cNvSpPr>
          <p:nvPr/>
        </p:nvSpPr>
        <p:spPr>
          <a:xfrm>
            <a:off x="838200" y="1957647"/>
            <a:ext cx="10438015" cy="4219316"/>
          </a:xfrm>
          <a:prstGeom prst="rect">
            <a:avLst/>
          </a:prstGeom>
        </p:spPr>
        <p:txBody>
          <a:bodyPr vert="horz" lIns="91440" tIns="45720" rIns="91440" bIns="45720" rtlCol="0">
            <a:normAutofit/>
          </a:bodyPr>
          <a:lstStyle>
            <a:lvl1pPr marL="228600" indent="-228600" algn="just"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just"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just"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just"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just"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de-DE" sz="2000" dirty="0"/>
          </a:p>
          <a:p>
            <a:endParaRPr lang="de-DE" sz="2000" dirty="0"/>
          </a:p>
          <a:p>
            <a:endParaRPr lang="de-DE" sz="2000" dirty="0"/>
          </a:p>
          <a:p>
            <a:endParaRPr lang="de-DE" sz="2000" dirty="0"/>
          </a:p>
          <a:p>
            <a:endParaRPr lang="de-DE" sz="2000" dirty="0"/>
          </a:p>
          <a:p>
            <a:pPr marL="0" indent="0">
              <a:buNone/>
            </a:pPr>
            <a:endParaRPr lang="de-DE" sz="2000" dirty="0"/>
          </a:p>
          <a:p>
            <a:endParaRPr lang="de-DE" sz="2000" dirty="0"/>
          </a:p>
          <a:p>
            <a:endParaRPr lang="de-DE" sz="2000" dirty="0"/>
          </a:p>
          <a:p>
            <a:endParaRPr lang="de-DE" sz="2000" dirty="0"/>
          </a:p>
          <a:p>
            <a:endParaRPr lang="de-DE" sz="2000" dirty="0"/>
          </a:p>
          <a:p>
            <a:pPr lvl="1"/>
            <a:endParaRPr lang="de-DE" sz="1400" dirty="0"/>
          </a:p>
          <a:p>
            <a:pPr lvl="1"/>
            <a:endParaRPr lang="de-DE" sz="1400" dirty="0"/>
          </a:p>
          <a:p>
            <a:pPr lvl="1"/>
            <a:endParaRPr lang="de-DE" sz="1400" dirty="0"/>
          </a:p>
          <a:p>
            <a:pPr marL="0" indent="0">
              <a:buNone/>
            </a:pPr>
            <a:endParaRPr lang="de-DE" sz="2000" dirty="0"/>
          </a:p>
          <a:p>
            <a:endParaRPr lang="de-AT" sz="2000" dirty="0">
              <a:solidFill>
                <a:srgbClr val="000000"/>
              </a:solidFill>
            </a:endParaRPr>
          </a:p>
          <a:p>
            <a:endParaRPr lang="de-AT" sz="2000" dirty="0">
              <a:solidFill>
                <a:srgbClr val="000000"/>
              </a:solidFill>
            </a:endParaRPr>
          </a:p>
          <a:p>
            <a:endParaRPr lang="de-AT" sz="2000" dirty="0">
              <a:solidFill>
                <a:srgbClr val="000000"/>
              </a:solidFill>
            </a:endParaRPr>
          </a:p>
        </p:txBody>
      </p:sp>
      <p:sp>
        <p:nvSpPr>
          <p:cNvPr id="7" name="Inhaltsplatzhalter 6">
            <a:extLst>
              <a:ext uri="{FF2B5EF4-FFF2-40B4-BE49-F238E27FC236}">
                <a16:creationId xmlns:a16="http://schemas.microsoft.com/office/drawing/2014/main" id="{DF7B9984-67D5-E662-630A-38A30ECE9690}"/>
              </a:ext>
            </a:extLst>
          </p:cNvPr>
          <p:cNvSpPr>
            <a:spLocks noGrp="1"/>
          </p:cNvSpPr>
          <p:nvPr>
            <p:ph idx="1"/>
          </p:nvPr>
        </p:nvSpPr>
        <p:spPr>
          <a:xfrm>
            <a:off x="838200" y="2088932"/>
            <a:ext cx="10515600" cy="4088032"/>
          </a:xfrm>
        </p:spPr>
        <p:txBody>
          <a:bodyPr>
            <a:normAutofit/>
          </a:bodyPr>
          <a:lstStyle/>
          <a:p>
            <a:r>
              <a:rPr lang="de-DE" sz="1800" noProof="0" dirty="0"/>
              <a:t>Strukturelle Vorrangigkeit =&gt;  Je näher am Asset finanziert wird, umso höher ist Wahrscheinlichkeit auf eine Recovery</a:t>
            </a:r>
          </a:p>
          <a:p>
            <a:r>
              <a:rPr lang="de-DE" sz="1800" noProof="0" dirty="0"/>
              <a:t>Durch direkte SHL in die PropCos erwirbt Konzernobergesellschaft jedoch eine Gläubigerstellung =&gt; Vorrang des (selbst nachrangigen) Fremdkapitals</a:t>
            </a:r>
          </a:p>
          <a:p>
            <a:r>
              <a:rPr lang="de-DE" sz="1800" noProof="0" dirty="0" err="1"/>
              <a:t>Fundflow</a:t>
            </a:r>
            <a:r>
              <a:rPr lang="de-DE" sz="1800" noProof="0" dirty="0"/>
              <a:t> aus Verwertung in den PropCos geht über Fremdkapital an der Holding-Struktur vorbei</a:t>
            </a:r>
          </a:p>
          <a:p>
            <a:r>
              <a:rPr lang="de-DE" sz="1800" noProof="0" dirty="0"/>
              <a:t>Vorteil einer strukturell Vorrangigkeit fällt bei einem in der Konzernobergesellschaft konzentrierten </a:t>
            </a:r>
            <a:r>
              <a:rPr lang="de-DE" sz="1800" noProof="0" dirty="0" err="1"/>
              <a:t>Cashpool</a:t>
            </a:r>
            <a:r>
              <a:rPr lang="de-DE" sz="1800" noProof="0" dirty="0"/>
              <a:t> weg</a:t>
            </a:r>
          </a:p>
          <a:p>
            <a:r>
              <a:rPr lang="de-DE" sz="1800" b="1" dirty="0"/>
              <a:t>Kapitalerhaltungsrechtliche Zulässigkeit der Finanzierungsstruktur? </a:t>
            </a:r>
            <a:endParaRPr lang="de-DE" sz="1800" b="1" noProof="0" dirty="0"/>
          </a:p>
        </p:txBody>
      </p:sp>
    </p:spTree>
    <p:extLst>
      <p:ext uri="{BB962C8B-B14F-4D97-AF65-F5344CB8AC3E}">
        <p14:creationId xmlns:p14="http://schemas.microsoft.com/office/powerpoint/2010/main" val="33957743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EEC0A9-C5D4-B12B-F216-DCA240C0BA9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7D2400E-8E2D-9002-21B3-5AC5895C21C0}"/>
              </a:ext>
            </a:extLst>
          </p:cNvPr>
          <p:cNvSpPr>
            <a:spLocks noGrp="1"/>
          </p:cNvSpPr>
          <p:nvPr>
            <p:ph type="title"/>
          </p:nvPr>
        </p:nvSpPr>
        <p:spPr>
          <a:xfrm>
            <a:off x="838200" y="944282"/>
            <a:ext cx="10576034" cy="822960"/>
          </a:xfrm>
        </p:spPr>
        <p:txBody>
          <a:bodyPr>
            <a:normAutofit/>
          </a:bodyPr>
          <a:lstStyle/>
          <a:p>
            <a:r>
              <a:rPr kumimoji="0" lang="de-AT" sz="2800" b="1" i="0" u="none" strike="noStrike" kern="1200" cap="none" spc="0" normalizeH="0" baseline="0" noProof="0" dirty="0">
                <a:ln>
                  <a:noFill/>
                </a:ln>
                <a:solidFill>
                  <a:srgbClr val="000000"/>
                </a:solidFill>
                <a:effectLst/>
                <a:uLnTx/>
                <a:uFillTx/>
                <a:latin typeface="Calibri" panose="020F0502020204030204"/>
                <a:ea typeface="+mj-ea"/>
                <a:cs typeface="+mj-cs"/>
              </a:rPr>
              <a:t>Das Stimmrecht der Konzerngläubiger über den Sanierungsplan</a:t>
            </a:r>
            <a:endParaRPr lang="de-AT" sz="3200" dirty="0">
              <a:latin typeface="+mn-lt"/>
            </a:endParaRPr>
          </a:p>
        </p:txBody>
      </p:sp>
      <p:sp>
        <p:nvSpPr>
          <p:cNvPr id="4" name="Foliennummernplatzhalter 3">
            <a:extLst>
              <a:ext uri="{FF2B5EF4-FFF2-40B4-BE49-F238E27FC236}">
                <a16:creationId xmlns:a16="http://schemas.microsoft.com/office/drawing/2014/main" id="{3E5FE009-8D33-9A47-2ECA-551251490546}"/>
              </a:ext>
            </a:extLst>
          </p:cNvPr>
          <p:cNvSpPr>
            <a:spLocks noGrp="1"/>
          </p:cNvSpPr>
          <p:nvPr>
            <p:ph type="sldNum" sz="quarter" idx="12"/>
          </p:nvPr>
        </p:nvSpPr>
        <p:spPr/>
        <p:txBody>
          <a:bodyPr/>
          <a:lstStyle/>
          <a:p>
            <a:fld id="{9CFD1DE5-C93E-45E4-AC07-2CC528E52F79}" type="slidenum">
              <a:rPr lang="de-DE" smtClean="0"/>
              <a:t>16</a:t>
            </a:fld>
            <a:endParaRPr lang="de-DE"/>
          </a:p>
        </p:txBody>
      </p:sp>
      <p:sp>
        <p:nvSpPr>
          <p:cNvPr id="5" name="Textfeld 4">
            <a:extLst>
              <a:ext uri="{FF2B5EF4-FFF2-40B4-BE49-F238E27FC236}">
                <a16:creationId xmlns:a16="http://schemas.microsoft.com/office/drawing/2014/main" id="{71C9BAE9-3A65-DBB5-9A0B-A2E7BD8BAF2D}"/>
              </a:ext>
            </a:extLst>
          </p:cNvPr>
          <p:cNvSpPr txBox="1"/>
          <p:nvPr/>
        </p:nvSpPr>
        <p:spPr>
          <a:xfrm>
            <a:off x="453154" y="6356350"/>
            <a:ext cx="6275373" cy="276999"/>
          </a:xfrm>
          <a:prstGeom prst="rect">
            <a:avLst/>
          </a:prstGeom>
          <a:noFill/>
        </p:spPr>
        <p:txBody>
          <a:bodyPr wrap="square" rtlCol="0">
            <a:spAutoFit/>
          </a:bodyPr>
          <a:lstStyle/>
          <a:p>
            <a:r>
              <a:rPr lang="de-DE" sz="1200" dirty="0"/>
              <a:t>Weileder, Konzernsanierung bzw -abwicklung</a:t>
            </a:r>
            <a:endParaRPr lang="de-AT" sz="1200" dirty="0"/>
          </a:p>
        </p:txBody>
      </p:sp>
      <p:sp>
        <p:nvSpPr>
          <p:cNvPr id="50" name="Inhaltsplatzhalter 2">
            <a:extLst>
              <a:ext uri="{FF2B5EF4-FFF2-40B4-BE49-F238E27FC236}">
                <a16:creationId xmlns:a16="http://schemas.microsoft.com/office/drawing/2014/main" id="{E90927E5-73A5-0A54-0954-DA08577172B1}"/>
              </a:ext>
            </a:extLst>
          </p:cNvPr>
          <p:cNvSpPr txBox="1">
            <a:spLocks/>
          </p:cNvSpPr>
          <p:nvPr/>
        </p:nvSpPr>
        <p:spPr>
          <a:xfrm>
            <a:off x="838200" y="1957647"/>
            <a:ext cx="10438015" cy="4219316"/>
          </a:xfrm>
          <a:prstGeom prst="rect">
            <a:avLst/>
          </a:prstGeom>
        </p:spPr>
        <p:txBody>
          <a:bodyPr vert="horz" lIns="91440" tIns="45720" rIns="91440" bIns="45720" rtlCol="0">
            <a:normAutofit/>
          </a:bodyPr>
          <a:lstStyle>
            <a:lvl1pPr marL="228600" indent="-228600" algn="just"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just"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just"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just"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just"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de-DE" sz="2000" dirty="0"/>
          </a:p>
          <a:p>
            <a:endParaRPr lang="de-DE" sz="2000" dirty="0"/>
          </a:p>
          <a:p>
            <a:endParaRPr lang="de-DE" sz="2000" dirty="0"/>
          </a:p>
          <a:p>
            <a:endParaRPr lang="de-DE" sz="2000" dirty="0"/>
          </a:p>
          <a:p>
            <a:endParaRPr lang="de-DE" sz="2000" dirty="0"/>
          </a:p>
          <a:p>
            <a:pPr marL="0" indent="0">
              <a:buNone/>
            </a:pPr>
            <a:endParaRPr lang="de-DE" sz="2000" dirty="0"/>
          </a:p>
          <a:p>
            <a:endParaRPr lang="de-DE" sz="2000" dirty="0"/>
          </a:p>
          <a:p>
            <a:endParaRPr lang="de-DE" sz="2000" dirty="0"/>
          </a:p>
          <a:p>
            <a:endParaRPr lang="de-DE" sz="2000" dirty="0"/>
          </a:p>
          <a:p>
            <a:endParaRPr lang="de-DE" sz="2000" dirty="0"/>
          </a:p>
          <a:p>
            <a:pPr lvl="1"/>
            <a:endParaRPr lang="de-DE" sz="1400" dirty="0"/>
          </a:p>
          <a:p>
            <a:pPr lvl="1"/>
            <a:endParaRPr lang="de-DE" sz="1400" dirty="0"/>
          </a:p>
          <a:p>
            <a:pPr lvl="1"/>
            <a:endParaRPr lang="de-DE" sz="1400" dirty="0"/>
          </a:p>
          <a:p>
            <a:pPr marL="0" indent="0">
              <a:buNone/>
            </a:pPr>
            <a:endParaRPr lang="de-DE" sz="2000" dirty="0"/>
          </a:p>
          <a:p>
            <a:endParaRPr lang="de-AT" sz="2000" dirty="0">
              <a:solidFill>
                <a:srgbClr val="000000"/>
              </a:solidFill>
            </a:endParaRPr>
          </a:p>
          <a:p>
            <a:endParaRPr lang="de-AT" sz="2000" dirty="0">
              <a:solidFill>
                <a:srgbClr val="000000"/>
              </a:solidFill>
            </a:endParaRPr>
          </a:p>
          <a:p>
            <a:endParaRPr lang="de-AT" sz="2000" dirty="0">
              <a:solidFill>
                <a:srgbClr val="000000"/>
              </a:solidFill>
            </a:endParaRPr>
          </a:p>
        </p:txBody>
      </p:sp>
      <p:sp>
        <p:nvSpPr>
          <p:cNvPr id="7" name="Inhaltsplatzhalter 6">
            <a:extLst>
              <a:ext uri="{FF2B5EF4-FFF2-40B4-BE49-F238E27FC236}">
                <a16:creationId xmlns:a16="http://schemas.microsoft.com/office/drawing/2014/main" id="{8054190F-1896-6789-4A3E-2A86227BB9D1}"/>
              </a:ext>
            </a:extLst>
          </p:cNvPr>
          <p:cNvSpPr>
            <a:spLocks noGrp="1"/>
          </p:cNvSpPr>
          <p:nvPr>
            <p:ph idx="1"/>
          </p:nvPr>
        </p:nvSpPr>
        <p:spPr>
          <a:xfrm>
            <a:off x="838200" y="2088932"/>
            <a:ext cx="10515600" cy="4088032"/>
          </a:xfrm>
        </p:spPr>
        <p:txBody>
          <a:bodyPr>
            <a:normAutofit/>
          </a:bodyPr>
          <a:lstStyle/>
          <a:p>
            <a:r>
              <a:rPr lang="de-DE" sz="1800" b="1" dirty="0"/>
              <a:t>§ 148 IO: </a:t>
            </a:r>
            <a:r>
              <a:rPr lang="de-DE" sz="1800" i="1" dirty="0"/>
              <a:t>„Die nahen Angehörigen des Schuldners (§ 32) sowie Rechtsnachfolger, die deren Forderungen nicht früher als sechs Monate vor der Eröffnung des Insolvenzverfahrens erworben haben, werden bei Berechnung der Mehrheit der Insolvenzgläubiger und deren Forderungen bei Berechnung der Gesamtsumme der Forderungen nur mitgezählt, wenn sie gegen den Vorschlag stimmen. Sofern sie die Forderung nach Eintritt der Zahlungsunfähigkeit des Schuldners von jemandem erworben haben, der kein naher Angehöriger des Schuldners ist, ist diese Bestimmung nicht anzuwenden.“</a:t>
            </a:r>
          </a:p>
          <a:p>
            <a:r>
              <a:rPr lang="de-DE" sz="2000" b="1" dirty="0"/>
              <a:t>Grundsatz: Nur contra-Stimmen von nahen Angehörigen zählen</a:t>
            </a:r>
          </a:p>
          <a:p>
            <a:r>
              <a:rPr lang="de-DE" sz="2000" dirty="0"/>
              <a:t>Ratio der Stimmrechtsbeschränkung: </a:t>
            </a:r>
          </a:p>
          <a:p>
            <a:pPr lvl="1"/>
            <a:r>
              <a:rPr lang="de-DE" sz="1600" dirty="0"/>
              <a:t>Bestand von Forderungen naher Angehöriger wird schon grds bezweifelt;</a:t>
            </a:r>
          </a:p>
          <a:p>
            <a:pPr lvl="1"/>
            <a:r>
              <a:rPr lang="de-DE" sz="1600" dirty="0"/>
              <a:t>Grund für die Zustimmung zum Sanierungsplan wird nicht in der wirtschaftlichen Angemessenheit des Vorschlages sondern in persönlichen Beziehungen gesehen (Denkschrift)</a:t>
            </a:r>
          </a:p>
          <a:p>
            <a:pPr lvl="1"/>
            <a:endParaRPr lang="de-DE" sz="1600" dirty="0"/>
          </a:p>
        </p:txBody>
      </p:sp>
    </p:spTree>
    <p:extLst>
      <p:ext uri="{BB962C8B-B14F-4D97-AF65-F5344CB8AC3E}">
        <p14:creationId xmlns:p14="http://schemas.microsoft.com/office/powerpoint/2010/main" val="42912921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955878-9622-539D-003E-6ABDF619757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1B959E4-AE1E-D80D-F13E-676FB8F79955}"/>
              </a:ext>
            </a:extLst>
          </p:cNvPr>
          <p:cNvSpPr>
            <a:spLocks noGrp="1"/>
          </p:cNvSpPr>
          <p:nvPr>
            <p:ph type="title"/>
          </p:nvPr>
        </p:nvSpPr>
        <p:spPr>
          <a:xfrm>
            <a:off x="838200" y="944282"/>
            <a:ext cx="10576034" cy="822960"/>
          </a:xfrm>
        </p:spPr>
        <p:txBody>
          <a:bodyPr>
            <a:normAutofit/>
          </a:bodyPr>
          <a:lstStyle/>
          <a:p>
            <a:r>
              <a:rPr kumimoji="0" lang="de-AT" sz="2800" b="1" i="0" u="none" strike="noStrike" kern="1200" cap="none" spc="0" normalizeH="0" baseline="0" noProof="0" dirty="0">
                <a:ln>
                  <a:noFill/>
                </a:ln>
                <a:solidFill>
                  <a:srgbClr val="000000"/>
                </a:solidFill>
                <a:effectLst/>
                <a:uLnTx/>
                <a:uFillTx/>
                <a:latin typeface="Calibri" panose="020F0502020204030204"/>
                <a:ea typeface="+mj-ea"/>
                <a:cs typeface="+mj-cs"/>
              </a:rPr>
              <a:t>Das Stimmrecht der Konzerngläubiger über den Sanierungsplan</a:t>
            </a:r>
            <a:endParaRPr lang="de-AT" sz="3200" dirty="0">
              <a:latin typeface="+mn-lt"/>
            </a:endParaRPr>
          </a:p>
        </p:txBody>
      </p:sp>
      <p:sp>
        <p:nvSpPr>
          <p:cNvPr id="4" name="Foliennummernplatzhalter 3">
            <a:extLst>
              <a:ext uri="{FF2B5EF4-FFF2-40B4-BE49-F238E27FC236}">
                <a16:creationId xmlns:a16="http://schemas.microsoft.com/office/drawing/2014/main" id="{4D40244D-0BC9-D576-B14F-1DD935AFE2A0}"/>
              </a:ext>
            </a:extLst>
          </p:cNvPr>
          <p:cNvSpPr>
            <a:spLocks noGrp="1"/>
          </p:cNvSpPr>
          <p:nvPr>
            <p:ph type="sldNum" sz="quarter" idx="12"/>
          </p:nvPr>
        </p:nvSpPr>
        <p:spPr/>
        <p:txBody>
          <a:bodyPr/>
          <a:lstStyle/>
          <a:p>
            <a:fld id="{9CFD1DE5-C93E-45E4-AC07-2CC528E52F79}" type="slidenum">
              <a:rPr lang="de-DE" smtClean="0"/>
              <a:t>17</a:t>
            </a:fld>
            <a:endParaRPr lang="de-DE"/>
          </a:p>
        </p:txBody>
      </p:sp>
      <p:sp>
        <p:nvSpPr>
          <p:cNvPr id="5" name="Textfeld 4">
            <a:extLst>
              <a:ext uri="{FF2B5EF4-FFF2-40B4-BE49-F238E27FC236}">
                <a16:creationId xmlns:a16="http://schemas.microsoft.com/office/drawing/2014/main" id="{B8203715-4776-CA6B-4EB2-CB264E8561B0}"/>
              </a:ext>
            </a:extLst>
          </p:cNvPr>
          <p:cNvSpPr txBox="1"/>
          <p:nvPr/>
        </p:nvSpPr>
        <p:spPr>
          <a:xfrm>
            <a:off x="453154" y="6356350"/>
            <a:ext cx="6275373" cy="276999"/>
          </a:xfrm>
          <a:prstGeom prst="rect">
            <a:avLst/>
          </a:prstGeom>
          <a:noFill/>
        </p:spPr>
        <p:txBody>
          <a:bodyPr wrap="square" rtlCol="0">
            <a:spAutoFit/>
          </a:bodyPr>
          <a:lstStyle/>
          <a:p>
            <a:r>
              <a:rPr lang="de-DE" sz="1200" dirty="0"/>
              <a:t>Weileder, Konzernsanierung bzw -abwicklung</a:t>
            </a:r>
            <a:endParaRPr lang="de-AT" sz="1200" dirty="0"/>
          </a:p>
        </p:txBody>
      </p:sp>
      <p:sp>
        <p:nvSpPr>
          <p:cNvPr id="50" name="Inhaltsplatzhalter 2">
            <a:extLst>
              <a:ext uri="{FF2B5EF4-FFF2-40B4-BE49-F238E27FC236}">
                <a16:creationId xmlns:a16="http://schemas.microsoft.com/office/drawing/2014/main" id="{35F30277-1166-836F-5560-D22EC0EEC890}"/>
              </a:ext>
            </a:extLst>
          </p:cNvPr>
          <p:cNvSpPr txBox="1">
            <a:spLocks/>
          </p:cNvSpPr>
          <p:nvPr/>
        </p:nvSpPr>
        <p:spPr>
          <a:xfrm>
            <a:off x="838200" y="1957647"/>
            <a:ext cx="10438015" cy="4219316"/>
          </a:xfrm>
          <a:prstGeom prst="rect">
            <a:avLst/>
          </a:prstGeom>
        </p:spPr>
        <p:txBody>
          <a:bodyPr vert="horz" lIns="91440" tIns="45720" rIns="91440" bIns="45720" rtlCol="0">
            <a:normAutofit/>
          </a:bodyPr>
          <a:lstStyle>
            <a:lvl1pPr marL="228600" indent="-228600" algn="just"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just"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just"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just"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just"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de-DE" sz="2000" dirty="0"/>
          </a:p>
          <a:p>
            <a:endParaRPr lang="de-DE" sz="2000" dirty="0"/>
          </a:p>
          <a:p>
            <a:endParaRPr lang="de-DE" sz="2000" dirty="0"/>
          </a:p>
          <a:p>
            <a:endParaRPr lang="de-DE" sz="2000" dirty="0"/>
          </a:p>
          <a:p>
            <a:endParaRPr lang="de-DE" sz="2000" dirty="0"/>
          </a:p>
          <a:p>
            <a:pPr marL="0" indent="0">
              <a:buNone/>
            </a:pPr>
            <a:endParaRPr lang="de-DE" sz="2000" dirty="0"/>
          </a:p>
          <a:p>
            <a:endParaRPr lang="de-DE" sz="2000" dirty="0"/>
          </a:p>
          <a:p>
            <a:endParaRPr lang="de-DE" sz="2000" dirty="0"/>
          </a:p>
          <a:p>
            <a:endParaRPr lang="de-DE" sz="2000" dirty="0"/>
          </a:p>
          <a:p>
            <a:endParaRPr lang="de-DE" sz="2000" dirty="0"/>
          </a:p>
          <a:p>
            <a:pPr lvl="1"/>
            <a:endParaRPr lang="de-DE" sz="1400" dirty="0"/>
          </a:p>
          <a:p>
            <a:pPr lvl="1"/>
            <a:endParaRPr lang="de-DE" sz="1400" dirty="0"/>
          </a:p>
          <a:p>
            <a:pPr lvl="1"/>
            <a:endParaRPr lang="de-DE" sz="1400" dirty="0"/>
          </a:p>
          <a:p>
            <a:pPr marL="0" indent="0">
              <a:buNone/>
            </a:pPr>
            <a:endParaRPr lang="de-DE" sz="2000" dirty="0"/>
          </a:p>
          <a:p>
            <a:endParaRPr lang="de-AT" sz="2000" dirty="0">
              <a:solidFill>
                <a:srgbClr val="000000"/>
              </a:solidFill>
            </a:endParaRPr>
          </a:p>
          <a:p>
            <a:endParaRPr lang="de-AT" sz="2000" dirty="0">
              <a:solidFill>
                <a:srgbClr val="000000"/>
              </a:solidFill>
            </a:endParaRPr>
          </a:p>
          <a:p>
            <a:endParaRPr lang="de-AT" sz="2000" dirty="0">
              <a:solidFill>
                <a:srgbClr val="000000"/>
              </a:solidFill>
            </a:endParaRPr>
          </a:p>
        </p:txBody>
      </p:sp>
      <p:sp>
        <p:nvSpPr>
          <p:cNvPr id="7" name="Inhaltsplatzhalter 6">
            <a:extLst>
              <a:ext uri="{FF2B5EF4-FFF2-40B4-BE49-F238E27FC236}">
                <a16:creationId xmlns:a16="http://schemas.microsoft.com/office/drawing/2014/main" id="{305626C1-8825-BEE0-DFC9-2C756B864CC4}"/>
              </a:ext>
            </a:extLst>
          </p:cNvPr>
          <p:cNvSpPr>
            <a:spLocks noGrp="1"/>
          </p:cNvSpPr>
          <p:nvPr>
            <p:ph idx="1"/>
          </p:nvPr>
        </p:nvSpPr>
        <p:spPr>
          <a:xfrm>
            <a:off x="838200" y="2088932"/>
            <a:ext cx="10515600" cy="4088032"/>
          </a:xfrm>
        </p:spPr>
        <p:txBody>
          <a:bodyPr>
            <a:normAutofit/>
          </a:bodyPr>
          <a:lstStyle/>
          <a:p>
            <a:r>
              <a:rPr lang="de-DE" sz="1800" dirty="0"/>
              <a:t>Diskussionspunkt: </a:t>
            </a:r>
            <a:r>
              <a:rPr lang="de-DE" sz="1800" b="1" dirty="0"/>
              <a:t>Sind Tochtergesellschaften nahe Angehörige?</a:t>
            </a:r>
          </a:p>
          <a:p>
            <a:r>
              <a:rPr lang="de-DE" sz="1800" dirty="0"/>
              <a:t>§ 32 Abs 3 Z 3 IO: Gesellschafter im Sinne des EKEG sind nahe Angehörige</a:t>
            </a:r>
          </a:p>
          <a:p>
            <a:r>
              <a:rPr lang="de-DE" sz="1800" dirty="0"/>
              <a:t>Einschlägig § 9 EKEG: „</a:t>
            </a:r>
            <a:r>
              <a:rPr lang="de-DE" sz="1800" i="1" dirty="0"/>
              <a:t>Ist der Kreditgeber mit anderen rechtlich selbständigen Unternehmen zu wirtschaftlichen Zwecken unter einheitlicher Leitung oder kontrollierender Beteiligung zusammengefasst (Konzern), so gilt der Kreditgeber auch dann als erfasster Gesellschafter, wenn er nicht an der Kredit nehmenden Gesellschaft beteiligt ist, er jedoch den Kredit auf Weisung eines anderen Konzernmitglieds gewährt, das 1. am Kreditgeber unmittelbar oder mittelbar kontrollierend beteiligt ist und 2. erfasster Gesellschafter des Kreditnehmers ist.</a:t>
            </a:r>
            <a:r>
              <a:rPr lang="de-DE" sz="1800" dirty="0"/>
              <a:t>“</a:t>
            </a:r>
          </a:p>
          <a:p>
            <a:r>
              <a:rPr lang="de-DE" sz="1800" noProof="0" dirty="0"/>
              <a:t>§ 9 EKEG stellt eigentlich auf Sid</a:t>
            </a:r>
            <a:r>
              <a:rPr lang="de-DE" sz="1800" dirty="0"/>
              <a:t>e-Stream-Finanzierungen ab; </a:t>
            </a:r>
            <a:r>
              <a:rPr lang="de-DE" sz="1800" noProof="0" dirty="0"/>
              <a:t>hA</a:t>
            </a:r>
            <a:r>
              <a:rPr lang="de-DE" sz="1800" dirty="0"/>
              <a:t>: auch Up-Stream-Finanzierungen sind von § 9 EKEG erfasst, wenn Kreditvergabe über Weisung der „Großmutter“ erfolgt </a:t>
            </a:r>
          </a:p>
        </p:txBody>
      </p:sp>
    </p:spTree>
    <p:extLst>
      <p:ext uri="{BB962C8B-B14F-4D97-AF65-F5344CB8AC3E}">
        <p14:creationId xmlns:p14="http://schemas.microsoft.com/office/powerpoint/2010/main" val="173967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03FC53-E25A-DA8A-794B-EE7D93C39BD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C757CE4E-454B-F879-0270-99226F04F04D}"/>
              </a:ext>
            </a:extLst>
          </p:cNvPr>
          <p:cNvSpPr>
            <a:spLocks noGrp="1"/>
          </p:cNvSpPr>
          <p:nvPr>
            <p:ph type="title"/>
          </p:nvPr>
        </p:nvSpPr>
        <p:spPr>
          <a:xfrm>
            <a:off x="838200" y="944282"/>
            <a:ext cx="10576034" cy="822960"/>
          </a:xfrm>
        </p:spPr>
        <p:txBody>
          <a:bodyPr>
            <a:normAutofit/>
          </a:bodyPr>
          <a:lstStyle/>
          <a:p>
            <a:r>
              <a:rPr kumimoji="0" lang="de-AT" sz="2800" b="1" i="0" u="none" strike="noStrike" kern="1200" cap="none" spc="0" normalizeH="0" baseline="0" noProof="0" dirty="0">
                <a:ln>
                  <a:noFill/>
                </a:ln>
                <a:solidFill>
                  <a:srgbClr val="000000"/>
                </a:solidFill>
                <a:effectLst/>
                <a:uLnTx/>
                <a:uFillTx/>
                <a:latin typeface="Calibri" panose="020F0502020204030204"/>
                <a:ea typeface="+mj-ea"/>
                <a:cs typeface="+mj-cs"/>
              </a:rPr>
              <a:t>Das Stimmrecht der Konzerngläubiger über den Sanierungsplan</a:t>
            </a:r>
            <a:endParaRPr lang="de-AT" sz="3200" dirty="0">
              <a:latin typeface="+mn-lt"/>
            </a:endParaRPr>
          </a:p>
        </p:txBody>
      </p:sp>
      <p:sp>
        <p:nvSpPr>
          <p:cNvPr id="4" name="Foliennummernplatzhalter 3">
            <a:extLst>
              <a:ext uri="{FF2B5EF4-FFF2-40B4-BE49-F238E27FC236}">
                <a16:creationId xmlns:a16="http://schemas.microsoft.com/office/drawing/2014/main" id="{BFBEC706-D72A-B922-151B-BF87025B870E}"/>
              </a:ext>
            </a:extLst>
          </p:cNvPr>
          <p:cNvSpPr>
            <a:spLocks noGrp="1"/>
          </p:cNvSpPr>
          <p:nvPr>
            <p:ph type="sldNum" sz="quarter" idx="12"/>
          </p:nvPr>
        </p:nvSpPr>
        <p:spPr/>
        <p:txBody>
          <a:bodyPr/>
          <a:lstStyle/>
          <a:p>
            <a:fld id="{9CFD1DE5-C93E-45E4-AC07-2CC528E52F79}" type="slidenum">
              <a:rPr lang="de-DE" smtClean="0"/>
              <a:t>18</a:t>
            </a:fld>
            <a:endParaRPr lang="de-DE"/>
          </a:p>
        </p:txBody>
      </p:sp>
      <p:sp>
        <p:nvSpPr>
          <p:cNvPr id="5" name="Textfeld 4">
            <a:extLst>
              <a:ext uri="{FF2B5EF4-FFF2-40B4-BE49-F238E27FC236}">
                <a16:creationId xmlns:a16="http://schemas.microsoft.com/office/drawing/2014/main" id="{E17B1E87-C633-CE2E-6FE5-1E922DCAADBA}"/>
              </a:ext>
            </a:extLst>
          </p:cNvPr>
          <p:cNvSpPr txBox="1"/>
          <p:nvPr/>
        </p:nvSpPr>
        <p:spPr>
          <a:xfrm>
            <a:off x="453154" y="6356350"/>
            <a:ext cx="6275373" cy="276999"/>
          </a:xfrm>
          <a:prstGeom prst="rect">
            <a:avLst/>
          </a:prstGeom>
          <a:noFill/>
        </p:spPr>
        <p:txBody>
          <a:bodyPr wrap="square" rtlCol="0">
            <a:spAutoFit/>
          </a:bodyPr>
          <a:lstStyle/>
          <a:p>
            <a:r>
              <a:rPr lang="de-DE" sz="1200" dirty="0"/>
              <a:t>Weileder, Konzernsanierung bzw -abwicklung</a:t>
            </a:r>
            <a:endParaRPr lang="de-AT" sz="1200" dirty="0"/>
          </a:p>
        </p:txBody>
      </p:sp>
      <p:sp>
        <p:nvSpPr>
          <p:cNvPr id="50" name="Inhaltsplatzhalter 2">
            <a:extLst>
              <a:ext uri="{FF2B5EF4-FFF2-40B4-BE49-F238E27FC236}">
                <a16:creationId xmlns:a16="http://schemas.microsoft.com/office/drawing/2014/main" id="{2D8265CA-9EB8-1D94-1FC2-3F4DCE847BD0}"/>
              </a:ext>
            </a:extLst>
          </p:cNvPr>
          <p:cNvSpPr txBox="1">
            <a:spLocks/>
          </p:cNvSpPr>
          <p:nvPr/>
        </p:nvSpPr>
        <p:spPr>
          <a:xfrm>
            <a:off x="838200" y="1957647"/>
            <a:ext cx="10438015" cy="4219316"/>
          </a:xfrm>
          <a:prstGeom prst="rect">
            <a:avLst/>
          </a:prstGeom>
        </p:spPr>
        <p:txBody>
          <a:bodyPr vert="horz" lIns="91440" tIns="45720" rIns="91440" bIns="45720" rtlCol="0">
            <a:normAutofit/>
          </a:bodyPr>
          <a:lstStyle>
            <a:lvl1pPr marL="228600" indent="-228600" algn="just"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just"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just"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just"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just"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de-DE" sz="2000" dirty="0"/>
          </a:p>
          <a:p>
            <a:endParaRPr lang="de-DE" sz="2000" dirty="0"/>
          </a:p>
          <a:p>
            <a:endParaRPr lang="de-DE" sz="2000" dirty="0"/>
          </a:p>
          <a:p>
            <a:endParaRPr lang="de-DE" sz="2000" dirty="0"/>
          </a:p>
          <a:p>
            <a:endParaRPr lang="de-DE" sz="2000" dirty="0"/>
          </a:p>
          <a:p>
            <a:pPr marL="0" indent="0">
              <a:buNone/>
            </a:pPr>
            <a:endParaRPr lang="de-DE" sz="2000" dirty="0"/>
          </a:p>
          <a:p>
            <a:endParaRPr lang="de-DE" sz="2000" dirty="0"/>
          </a:p>
          <a:p>
            <a:endParaRPr lang="de-DE" sz="2000" dirty="0"/>
          </a:p>
          <a:p>
            <a:endParaRPr lang="de-DE" sz="2000" dirty="0"/>
          </a:p>
          <a:p>
            <a:endParaRPr lang="de-DE" sz="2000" dirty="0"/>
          </a:p>
          <a:p>
            <a:pPr lvl="1"/>
            <a:endParaRPr lang="de-DE" sz="1400" dirty="0"/>
          </a:p>
          <a:p>
            <a:pPr lvl="1"/>
            <a:endParaRPr lang="de-DE" sz="1400" dirty="0"/>
          </a:p>
          <a:p>
            <a:pPr lvl="1"/>
            <a:endParaRPr lang="de-DE" sz="1400" dirty="0"/>
          </a:p>
          <a:p>
            <a:pPr marL="0" indent="0">
              <a:buNone/>
            </a:pPr>
            <a:endParaRPr lang="de-DE" sz="2000" dirty="0"/>
          </a:p>
          <a:p>
            <a:endParaRPr lang="de-AT" sz="2000" dirty="0">
              <a:solidFill>
                <a:srgbClr val="000000"/>
              </a:solidFill>
            </a:endParaRPr>
          </a:p>
          <a:p>
            <a:endParaRPr lang="de-AT" sz="2000" dirty="0">
              <a:solidFill>
                <a:srgbClr val="000000"/>
              </a:solidFill>
            </a:endParaRPr>
          </a:p>
          <a:p>
            <a:endParaRPr lang="de-AT" sz="2000" dirty="0">
              <a:solidFill>
                <a:srgbClr val="000000"/>
              </a:solidFill>
            </a:endParaRPr>
          </a:p>
        </p:txBody>
      </p:sp>
      <p:sp>
        <p:nvSpPr>
          <p:cNvPr id="7" name="Inhaltsplatzhalter 6">
            <a:extLst>
              <a:ext uri="{FF2B5EF4-FFF2-40B4-BE49-F238E27FC236}">
                <a16:creationId xmlns:a16="http://schemas.microsoft.com/office/drawing/2014/main" id="{286F49EF-7AB2-0744-645F-6E4790D41048}"/>
              </a:ext>
            </a:extLst>
          </p:cNvPr>
          <p:cNvSpPr>
            <a:spLocks noGrp="1"/>
          </p:cNvSpPr>
          <p:nvPr>
            <p:ph idx="1"/>
          </p:nvPr>
        </p:nvSpPr>
        <p:spPr>
          <a:xfrm>
            <a:off x="838200" y="2088932"/>
            <a:ext cx="10515600" cy="4088032"/>
          </a:xfrm>
        </p:spPr>
        <p:txBody>
          <a:bodyPr>
            <a:normAutofit/>
          </a:bodyPr>
          <a:lstStyle/>
          <a:p>
            <a:r>
              <a:rPr lang="de-DE" sz="1800" b="1" dirty="0"/>
              <a:t>Diskussion in Lehre: </a:t>
            </a:r>
            <a:r>
              <a:rPr lang="de-DE" sz="1800" dirty="0"/>
              <a:t>Anwendbarkeit von § 9 EKEG wird überwiegend bejaht (</a:t>
            </a:r>
            <a:r>
              <a:rPr lang="de-DE" sz="1800" i="1" dirty="0"/>
              <a:t>Nunner-Krautgasser</a:t>
            </a:r>
            <a:r>
              <a:rPr lang="de-DE" sz="1800" dirty="0"/>
              <a:t>, </a:t>
            </a:r>
            <a:r>
              <a:rPr lang="de-DE" sz="1800" i="1" dirty="0"/>
              <a:t>Karollus</a:t>
            </a:r>
            <a:r>
              <a:rPr lang="de-DE" sz="1800" dirty="0"/>
              <a:t>,</a:t>
            </a:r>
            <a:r>
              <a:rPr lang="de-DE" sz="1800" i="1" dirty="0"/>
              <a:t> Mock</a:t>
            </a:r>
            <a:r>
              <a:rPr lang="de-DE" sz="1800" dirty="0"/>
              <a:t>)</a:t>
            </a:r>
          </a:p>
          <a:p>
            <a:pPr lvl="1"/>
            <a:r>
              <a:rPr lang="de-DE" sz="1600" dirty="0"/>
              <a:t>Teils konstruiert über die Beteiligung der Aktionäre/Gesellschafter an der Konzernobergesellschaft</a:t>
            </a:r>
          </a:p>
          <a:p>
            <a:pPr lvl="1"/>
            <a:r>
              <a:rPr lang="de-DE" sz="1600" dirty="0"/>
              <a:t>Analog auch Stimmrechtsausschluss nach § 39 GmbHG</a:t>
            </a:r>
          </a:p>
          <a:p>
            <a:r>
              <a:rPr lang="de-DE" sz="1800" dirty="0"/>
              <a:t>Strittig ist, ob Weisung erforderlich ist   </a:t>
            </a:r>
          </a:p>
          <a:p>
            <a:r>
              <a:rPr lang="de-DE" sz="1800" b="1" dirty="0"/>
              <a:t>Differenzierte Betrachtung, wenn sich Interessenslage ändert?</a:t>
            </a:r>
          </a:p>
          <a:p>
            <a:pPr lvl="1"/>
            <a:r>
              <a:rPr lang="de-DE" sz="1600" dirty="0"/>
              <a:t>Formelle Insolvenz der Kreditgeberin (Stimmrechtsausübung durch Masseverwalter (</a:t>
            </a:r>
            <a:r>
              <a:rPr lang="de-DE" sz="1600" i="1" dirty="0"/>
              <a:t>Nunner-Krautgasser</a:t>
            </a:r>
            <a:r>
              <a:rPr lang="de-DE" sz="1600" dirty="0"/>
              <a:t>)</a:t>
            </a:r>
          </a:p>
          <a:p>
            <a:pPr lvl="1"/>
            <a:r>
              <a:rPr lang="de-DE" sz="1600" dirty="0"/>
              <a:t>Aber: Geschäftsleitung in den Untergesellschaften haben jeweils im Interesse der vertretenen Gesellschaft zu handeln (Business Judgement Rule) &gt;&gt; kann, muss aber nicht mit Konzernzugehörigkeit in Verbindung stehen</a:t>
            </a:r>
          </a:p>
          <a:p>
            <a:pPr lvl="1"/>
            <a:r>
              <a:rPr lang="de-DE" sz="1600" dirty="0"/>
              <a:t>Zudem: Ausübung der Gesellschafterrechte durch IV der Konzernobergesellschaft</a:t>
            </a:r>
          </a:p>
        </p:txBody>
      </p:sp>
    </p:spTree>
    <p:extLst>
      <p:ext uri="{BB962C8B-B14F-4D97-AF65-F5344CB8AC3E}">
        <p14:creationId xmlns:p14="http://schemas.microsoft.com/office/powerpoint/2010/main" val="4464254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4E4B72-9F95-5A67-362A-F13593A62C2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A74DDB8-A5FF-6719-8A3D-9ED99477BECF}"/>
              </a:ext>
            </a:extLst>
          </p:cNvPr>
          <p:cNvSpPr>
            <a:spLocks noGrp="1"/>
          </p:cNvSpPr>
          <p:nvPr>
            <p:ph type="title"/>
          </p:nvPr>
        </p:nvSpPr>
        <p:spPr>
          <a:xfrm>
            <a:off x="838200" y="944282"/>
            <a:ext cx="10576034" cy="822960"/>
          </a:xfrm>
        </p:spPr>
        <p:txBody>
          <a:bodyPr>
            <a:normAutofit/>
          </a:bodyPr>
          <a:lstStyle/>
          <a:p>
            <a:r>
              <a:rPr lang="de-AT" sz="2800" dirty="0">
                <a:solidFill>
                  <a:srgbClr val="000000"/>
                </a:solidFill>
                <a:latin typeface="Calibri" panose="020F0502020204030204"/>
              </a:rPr>
              <a:t>Sonstige praktische Sanierungshindernisse</a:t>
            </a:r>
            <a:endParaRPr lang="de-AT" sz="3200" dirty="0">
              <a:latin typeface="+mn-lt"/>
            </a:endParaRPr>
          </a:p>
        </p:txBody>
      </p:sp>
      <p:sp>
        <p:nvSpPr>
          <p:cNvPr id="4" name="Foliennummernplatzhalter 3">
            <a:extLst>
              <a:ext uri="{FF2B5EF4-FFF2-40B4-BE49-F238E27FC236}">
                <a16:creationId xmlns:a16="http://schemas.microsoft.com/office/drawing/2014/main" id="{A1F1FA31-E562-7ABE-C1BF-581B1CF454B8}"/>
              </a:ext>
            </a:extLst>
          </p:cNvPr>
          <p:cNvSpPr>
            <a:spLocks noGrp="1"/>
          </p:cNvSpPr>
          <p:nvPr>
            <p:ph type="sldNum" sz="quarter" idx="12"/>
          </p:nvPr>
        </p:nvSpPr>
        <p:spPr/>
        <p:txBody>
          <a:bodyPr/>
          <a:lstStyle/>
          <a:p>
            <a:fld id="{9CFD1DE5-C93E-45E4-AC07-2CC528E52F79}" type="slidenum">
              <a:rPr lang="de-DE" smtClean="0"/>
              <a:t>19</a:t>
            </a:fld>
            <a:endParaRPr lang="de-DE"/>
          </a:p>
        </p:txBody>
      </p:sp>
      <p:sp>
        <p:nvSpPr>
          <p:cNvPr id="5" name="Textfeld 4">
            <a:extLst>
              <a:ext uri="{FF2B5EF4-FFF2-40B4-BE49-F238E27FC236}">
                <a16:creationId xmlns:a16="http://schemas.microsoft.com/office/drawing/2014/main" id="{05FDAC3E-0510-6BB3-9890-E53081E36BF9}"/>
              </a:ext>
            </a:extLst>
          </p:cNvPr>
          <p:cNvSpPr txBox="1"/>
          <p:nvPr/>
        </p:nvSpPr>
        <p:spPr>
          <a:xfrm>
            <a:off x="453154" y="6356350"/>
            <a:ext cx="6275373" cy="276999"/>
          </a:xfrm>
          <a:prstGeom prst="rect">
            <a:avLst/>
          </a:prstGeom>
          <a:noFill/>
        </p:spPr>
        <p:txBody>
          <a:bodyPr wrap="square" rtlCol="0">
            <a:spAutoFit/>
          </a:bodyPr>
          <a:lstStyle/>
          <a:p>
            <a:r>
              <a:rPr lang="de-DE" sz="1200" dirty="0"/>
              <a:t>Weileder, Konzernsanierung bzw -abwicklung</a:t>
            </a:r>
            <a:endParaRPr lang="de-AT" sz="1200" dirty="0"/>
          </a:p>
        </p:txBody>
      </p:sp>
      <p:sp>
        <p:nvSpPr>
          <p:cNvPr id="50" name="Inhaltsplatzhalter 2">
            <a:extLst>
              <a:ext uri="{FF2B5EF4-FFF2-40B4-BE49-F238E27FC236}">
                <a16:creationId xmlns:a16="http://schemas.microsoft.com/office/drawing/2014/main" id="{FFB37B5E-DA71-CF60-CD73-883EC0249853}"/>
              </a:ext>
            </a:extLst>
          </p:cNvPr>
          <p:cNvSpPr txBox="1">
            <a:spLocks/>
          </p:cNvSpPr>
          <p:nvPr/>
        </p:nvSpPr>
        <p:spPr>
          <a:xfrm>
            <a:off x="838200" y="1957647"/>
            <a:ext cx="10438015" cy="4219316"/>
          </a:xfrm>
          <a:prstGeom prst="rect">
            <a:avLst/>
          </a:prstGeom>
        </p:spPr>
        <p:txBody>
          <a:bodyPr vert="horz" lIns="91440" tIns="45720" rIns="91440" bIns="45720" rtlCol="0">
            <a:normAutofit/>
          </a:bodyPr>
          <a:lstStyle>
            <a:lvl1pPr marL="228600" indent="-228600" algn="just"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just"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just"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just"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just"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de-DE" sz="2000" dirty="0"/>
          </a:p>
          <a:p>
            <a:endParaRPr lang="de-DE" sz="2000" dirty="0"/>
          </a:p>
          <a:p>
            <a:endParaRPr lang="de-DE" sz="2000" dirty="0"/>
          </a:p>
          <a:p>
            <a:endParaRPr lang="de-DE" sz="2000" dirty="0"/>
          </a:p>
          <a:p>
            <a:endParaRPr lang="de-DE" sz="2000" dirty="0"/>
          </a:p>
          <a:p>
            <a:pPr marL="0" indent="0">
              <a:buNone/>
            </a:pPr>
            <a:endParaRPr lang="de-DE" sz="2000" dirty="0"/>
          </a:p>
          <a:p>
            <a:endParaRPr lang="de-DE" sz="2000" dirty="0"/>
          </a:p>
          <a:p>
            <a:endParaRPr lang="de-DE" sz="2000" dirty="0"/>
          </a:p>
          <a:p>
            <a:endParaRPr lang="de-DE" sz="2000" dirty="0"/>
          </a:p>
          <a:p>
            <a:endParaRPr lang="de-DE" sz="2000" dirty="0"/>
          </a:p>
          <a:p>
            <a:pPr lvl="1"/>
            <a:endParaRPr lang="de-DE" sz="1400" dirty="0"/>
          </a:p>
          <a:p>
            <a:pPr lvl="1"/>
            <a:endParaRPr lang="de-DE" sz="1400" dirty="0"/>
          </a:p>
          <a:p>
            <a:pPr lvl="1"/>
            <a:endParaRPr lang="de-DE" sz="1400" dirty="0"/>
          </a:p>
          <a:p>
            <a:pPr marL="0" indent="0">
              <a:buNone/>
            </a:pPr>
            <a:endParaRPr lang="de-DE" sz="2000" dirty="0"/>
          </a:p>
          <a:p>
            <a:endParaRPr lang="de-AT" sz="2000" dirty="0">
              <a:solidFill>
                <a:srgbClr val="000000"/>
              </a:solidFill>
            </a:endParaRPr>
          </a:p>
          <a:p>
            <a:endParaRPr lang="de-AT" sz="2000" dirty="0">
              <a:solidFill>
                <a:srgbClr val="000000"/>
              </a:solidFill>
            </a:endParaRPr>
          </a:p>
          <a:p>
            <a:endParaRPr lang="de-AT" sz="2000" dirty="0">
              <a:solidFill>
                <a:srgbClr val="000000"/>
              </a:solidFill>
            </a:endParaRPr>
          </a:p>
        </p:txBody>
      </p:sp>
      <p:sp>
        <p:nvSpPr>
          <p:cNvPr id="7" name="Inhaltsplatzhalter 6">
            <a:extLst>
              <a:ext uri="{FF2B5EF4-FFF2-40B4-BE49-F238E27FC236}">
                <a16:creationId xmlns:a16="http://schemas.microsoft.com/office/drawing/2014/main" id="{0C366C28-D6F9-5B9B-4369-CB45E214E8BC}"/>
              </a:ext>
            </a:extLst>
          </p:cNvPr>
          <p:cNvSpPr>
            <a:spLocks noGrp="1"/>
          </p:cNvSpPr>
          <p:nvPr>
            <p:ph idx="1"/>
          </p:nvPr>
        </p:nvSpPr>
        <p:spPr>
          <a:xfrm>
            <a:off x="838200" y="2088932"/>
            <a:ext cx="10515600" cy="4088032"/>
          </a:xfrm>
        </p:spPr>
        <p:txBody>
          <a:bodyPr>
            <a:normAutofit/>
          </a:bodyPr>
          <a:lstStyle/>
          <a:p>
            <a:r>
              <a:rPr lang="de-DE" sz="1800" b="1" dirty="0"/>
              <a:t>Zerfall der Steuergruppe</a:t>
            </a:r>
          </a:p>
          <a:p>
            <a:r>
              <a:rPr lang="de-DE" sz="1800" b="1" dirty="0"/>
              <a:t>Cross-Default-Regelungen in Finanzierungsverträgen</a:t>
            </a:r>
          </a:p>
          <a:p>
            <a:r>
              <a:rPr lang="de-DE" sz="1800" b="1" dirty="0"/>
              <a:t>Fälligkeit von Konzernforderungen (Kapitalerhaltung)</a:t>
            </a:r>
          </a:p>
          <a:p>
            <a:r>
              <a:rPr lang="de-DE" sz="1800" b="1" dirty="0"/>
              <a:t>Haftungsbrücken </a:t>
            </a:r>
          </a:p>
          <a:p>
            <a:r>
              <a:rPr lang="de-DE" sz="1800" b="1" dirty="0"/>
              <a:t>Obstruktion von Senior-</a:t>
            </a:r>
            <a:r>
              <a:rPr lang="de-DE" sz="1800" b="1" dirty="0" err="1"/>
              <a:t>Lendern</a:t>
            </a:r>
            <a:endParaRPr lang="de-DE" sz="1600" b="1" dirty="0"/>
          </a:p>
          <a:p>
            <a:r>
              <a:rPr lang="de-DE" sz="1600" b="1"/>
              <a:t>uv</a:t>
            </a:r>
            <a:r>
              <a:rPr lang="de-DE" sz="1600" b="1" dirty="0"/>
              <a:t>m</a:t>
            </a:r>
            <a:endParaRPr lang="de-DE" sz="1800" b="1" dirty="0"/>
          </a:p>
        </p:txBody>
      </p:sp>
    </p:spTree>
    <p:extLst>
      <p:ext uri="{BB962C8B-B14F-4D97-AF65-F5344CB8AC3E}">
        <p14:creationId xmlns:p14="http://schemas.microsoft.com/office/powerpoint/2010/main" val="36597596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A3AAF34-7CD1-A062-81FA-33DC4B08C17A}"/>
              </a:ext>
            </a:extLst>
          </p:cNvPr>
          <p:cNvSpPr>
            <a:spLocks noGrp="1"/>
          </p:cNvSpPr>
          <p:nvPr>
            <p:ph type="title"/>
          </p:nvPr>
        </p:nvSpPr>
        <p:spPr>
          <a:xfrm>
            <a:off x="838200" y="944282"/>
            <a:ext cx="10515600" cy="822960"/>
          </a:xfrm>
        </p:spPr>
        <p:txBody>
          <a:bodyPr>
            <a:normAutofit/>
          </a:bodyPr>
          <a:lstStyle/>
          <a:p>
            <a:r>
              <a:rPr lang="de-DE" sz="2800" dirty="0">
                <a:latin typeface="+mn-lt"/>
              </a:rPr>
              <a:t>Überblick</a:t>
            </a:r>
            <a:endParaRPr lang="de-AT" sz="2800" dirty="0">
              <a:latin typeface="+mn-lt"/>
            </a:endParaRPr>
          </a:p>
        </p:txBody>
      </p:sp>
      <p:sp>
        <p:nvSpPr>
          <p:cNvPr id="3" name="Inhaltsplatzhalter 2">
            <a:extLst>
              <a:ext uri="{FF2B5EF4-FFF2-40B4-BE49-F238E27FC236}">
                <a16:creationId xmlns:a16="http://schemas.microsoft.com/office/drawing/2014/main" id="{85DBC593-2895-86AC-FC6A-A41ADA2108E6}"/>
              </a:ext>
            </a:extLst>
          </p:cNvPr>
          <p:cNvSpPr>
            <a:spLocks noGrp="1"/>
          </p:cNvSpPr>
          <p:nvPr>
            <p:ph idx="1"/>
          </p:nvPr>
        </p:nvSpPr>
        <p:spPr>
          <a:xfrm>
            <a:off x="838200" y="1957647"/>
            <a:ext cx="10515600" cy="4219316"/>
          </a:xfrm>
        </p:spPr>
        <p:txBody>
          <a:bodyPr/>
          <a:lstStyle/>
          <a:p>
            <a:r>
              <a:rPr lang="de-AT" sz="2000" dirty="0">
                <a:solidFill>
                  <a:srgbClr val="000000"/>
                </a:solidFill>
              </a:rPr>
              <a:t>Kompetenzabgrenzung in der Konzernleitung und -abwicklung</a:t>
            </a:r>
          </a:p>
          <a:p>
            <a:r>
              <a:rPr lang="de-AT" sz="2000" dirty="0">
                <a:solidFill>
                  <a:srgbClr val="000000"/>
                </a:solidFill>
              </a:rPr>
              <a:t>Inter-company-Finanzierungen in der Konzernabwicklung</a:t>
            </a:r>
          </a:p>
          <a:p>
            <a:r>
              <a:rPr lang="de-AT" sz="2000" dirty="0">
                <a:solidFill>
                  <a:srgbClr val="000000"/>
                </a:solidFill>
              </a:rPr>
              <a:t>Das Stimmrecht der Konzerngläubiger über den Sanierungsplan</a:t>
            </a:r>
          </a:p>
          <a:p>
            <a:r>
              <a:rPr lang="de-AT" sz="2000" dirty="0">
                <a:solidFill>
                  <a:srgbClr val="000000"/>
                </a:solidFill>
              </a:rPr>
              <a:t>Sonstige Sanierungshindernisse</a:t>
            </a:r>
          </a:p>
          <a:p>
            <a:pPr marL="0" indent="0">
              <a:buNone/>
            </a:pPr>
            <a:endParaRPr lang="de-AT" sz="2000" dirty="0">
              <a:solidFill>
                <a:srgbClr val="000000"/>
              </a:solidFill>
            </a:endParaRPr>
          </a:p>
          <a:p>
            <a:pPr marL="0" indent="0">
              <a:buNone/>
            </a:pPr>
            <a:endParaRPr lang="de-AT" sz="2000" dirty="0">
              <a:solidFill>
                <a:srgbClr val="000000"/>
              </a:solidFill>
            </a:endParaRPr>
          </a:p>
          <a:p>
            <a:endParaRPr lang="de-AT" sz="2000" dirty="0">
              <a:solidFill>
                <a:srgbClr val="000000"/>
              </a:solidFill>
            </a:endParaRPr>
          </a:p>
          <a:p>
            <a:endParaRPr lang="de-AT" sz="2000" dirty="0">
              <a:solidFill>
                <a:srgbClr val="000000"/>
              </a:solidFill>
            </a:endParaRPr>
          </a:p>
        </p:txBody>
      </p:sp>
      <p:sp>
        <p:nvSpPr>
          <p:cNvPr id="4" name="Foliennummernplatzhalter 3">
            <a:extLst>
              <a:ext uri="{FF2B5EF4-FFF2-40B4-BE49-F238E27FC236}">
                <a16:creationId xmlns:a16="http://schemas.microsoft.com/office/drawing/2014/main" id="{FD06B24D-30F9-C7EB-4CE5-D75E2F2D506E}"/>
              </a:ext>
            </a:extLst>
          </p:cNvPr>
          <p:cNvSpPr>
            <a:spLocks noGrp="1"/>
          </p:cNvSpPr>
          <p:nvPr>
            <p:ph type="sldNum" sz="quarter" idx="12"/>
          </p:nvPr>
        </p:nvSpPr>
        <p:spPr/>
        <p:txBody>
          <a:bodyPr/>
          <a:lstStyle/>
          <a:p>
            <a:fld id="{9CFD1DE5-C93E-45E4-AC07-2CC528E52F79}" type="slidenum">
              <a:rPr lang="de-DE" smtClean="0"/>
              <a:t>2</a:t>
            </a:fld>
            <a:endParaRPr lang="de-DE"/>
          </a:p>
        </p:txBody>
      </p:sp>
      <p:sp>
        <p:nvSpPr>
          <p:cNvPr id="5" name="Textfeld 4">
            <a:extLst>
              <a:ext uri="{FF2B5EF4-FFF2-40B4-BE49-F238E27FC236}">
                <a16:creationId xmlns:a16="http://schemas.microsoft.com/office/drawing/2014/main" id="{79B253CA-F982-6029-2904-3A789137D1F6}"/>
              </a:ext>
            </a:extLst>
          </p:cNvPr>
          <p:cNvSpPr txBox="1"/>
          <p:nvPr/>
        </p:nvSpPr>
        <p:spPr>
          <a:xfrm>
            <a:off x="453154" y="6356350"/>
            <a:ext cx="6275373" cy="276999"/>
          </a:xfrm>
          <a:prstGeom prst="rect">
            <a:avLst/>
          </a:prstGeom>
          <a:noFill/>
        </p:spPr>
        <p:txBody>
          <a:bodyPr wrap="square" rtlCol="0">
            <a:spAutoFit/>
          </a:bodyPr>
          <a:lstStyle/>
          <a:p>
            <a:r>
              <a:rPr lang="de-DE" sz="1200" dirty="0"/>
              <a:t>Weileder, Konzernsanierung bzw -abwicklung</a:t>
            </a:r>
            <a:endParaRPr lang="de-AT" sz="1200" dirty="0"/>
          </a:p>
        </p:txBody>
      </p:sp>
    </p:spTree>
    <p:extLst>
      <p:ext uri="{BB962C8B-B14F-4D97-AF65-F5344CB8AC3E}">
        <p14:creationId xmlns:p14="http://schemas.microsoft.com/office/powerpoint/2010/main" val="14880995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C3673C2C-8020-A09F-FDBF-B7D17A3F6A96}"/>
              </a:ext>
            </a:extLst>
          </p:cNvPr>
          <p:cNvSpPr>
            <a:spLocks noGrp="1"/>
          </p:cNvSpPr>
          <p:nvPr>
            <p:ph idx="1"/>
          </p:nvPr>
        </p:nvSpPr>
        <p:spPr>
          <a:xfrm>
            <a:off x="838200" y="1579034"/>
            <a:ext cx="10515600" cy="4597930"/>
          </a:xfrm>
        </p:spPr>
        <p:txBody>
          <a:bodyPr>
            <a:normAutofit/>
          </a:bodyPr>
          <a:lstStyle/>
          <a:p>
            <a:pPr marL="457200" lvl="1" indent="0">
              <a:spcBef>
                <a:spcPts val="0"/>
              </a:spcBef>
              <a:spcAft>
                <a:spcPts val="600"/>
              </a:spcAft>
              <a:buNone/>
            </a:pPr>
            <a:endParaRPr lang="de-DE" sz="1800" dirty="0"/>
          </a:p>
          <a:p>
            <a:pPr lvl="1"/>
            <a:endParaRPr lang="de-DE" sz="1800" dirty="0"/>
          </a:p>
          <a:p>
            <a:pPr marL="457200" lvl="1" indent="0" algn="ctr">
              <a:buNone/>
            </a:pPr>
            <a:endParaRPr lang="de-DE" sz="6600" dirty="0"/>
          </a:p>
          <a:p>
            <a:pPr marL="0" indent="0" algn="ctr">
              <a:buNone/>
            </a:pPr>
            <a:r>
              <a:rPr lang="de-DE" sz="7600" b="1" dirty="0"/>
              <a:t>Diskussion</a:t>
            </a:r>
            <a:r>
              <a:rPr lang="de-DE" sz="7000" dirty="0"/>
              <a:t> </a:t>
            </a:r>
            <a:endParaRPr lang="de-DE" sz="4400" dirty="0"/>
          </a:p>
        </p:txBody>
      </p:sp>
      <p:sp>
        <p:nvSpPr>
          <p:cNvPr id="4" name="Foliennummernplatzhalter 3">
            <a:extLst>
              <a:ext uri="{FF2B5EF4-FFF2-40B4-BE49-F238E27FC236}">
                <a16:creationId xmlns:a16="http://schemas.microsoft.com/office/drawing/2014/main" id="{6C905835-DFBD-9442-E6DB-492EF22B955D}"/>
              </a:ext>
            </a:extLst>
          </p:cNvPr>
          <p:cNvSpPr>
            <a:spLocks noGrp="1"/>
          </p:cNvSpPr>
          <p:nvPr>
            <p:ph type="sldNum" sz="quarter" idx="12"/>
          </p:nvPr>
        </p:nvSpPr>
        <p:spPr/>
        <p:txBody>
          <a:bodyPr/>
          <a:lstStyle/>
          <a:p>
            <a:fld id="{9CFD1DE5-C93E-45E4-AC07-2CC528E52F79}" type="slidenum">
              <a:rPr lang="de-DE" smtClean="0"/>
              <a:t>20</a:t>
            </a:fld>
            <a:endParaRPr lang="de-DE"/>
          </a:p>
        </p:txBody>
      </p:sp>
      <p:sp>
        <p:nvSpPr>
          <p:cNvPr id="7" name="Textfeld 6">
            <a:extLst>
              <a:ext uri="{FF2B5EF4-FFF2-40B4-BE49-F238E27FC236}">
                <a16:creationId xmlns:a16="http://schemas.microsoft.com/office/drawing/2014/main" id="{5D39A718-01A5-4A01-8108-6E494BD6FE31}"/>
              </a:ext>
            </a:extLst>
          </p:cNvPr>
          <p:cNvSpPr txBox="1"/>
          <p:nvPr/>
        </p:nvSpPr>
        <p:spPr>
          <a:xfrm>
            <a:off x="453154" y="6356350"/>
            <a:ext cx="6275373" cy="276999"/>
          </a:xfrm>
          <a:prstGeom prst="rect">
            <a:avLst/>
          </a:prstGeom>
          <a:noFill/>
        </p:spPr>
        <p:txBody>
          <a:bodyPr wrap="square" rtlCol="0">
            <a:spAutoFit/>
          </a:bodyPr>
          <a:lstStyle/>
          <a:p>
            <a:r>
              <a:rPr lang="de-DE" sz="1200" dirty="0"/>
              <a:t>Prior/Weileder, Treuhandsanierungsplan in der Praxis</a:t>
            </a:r>
            <a:endParaRPr lang="de-AT" sz="1200" dirty="0"/>
          </a:p>
        </p:txBody>
      </p:sp>
    </p:spTree>
    <p:extLst>
      <p:ext uri="{BB962C8B-B14F-4D97-AF65-F5344CB8AC3E}">
        <p14:creationId xmlns:p14="http://schemas.microsoft.com/office/powerpoint/2010/main" val="31668080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FF5C8C-AB3F-5BDD-E683-B5F85875E40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1149450-22A0-AAB4-F944-D96CCEC3CBE7}"/>
              </a:ext>
            </a:extLst>
          </p:cNvPr>
          <p:cNvSpPr>
            <a:spLocks noGrp="1"/>
          </p:cNvSpPr>
          <p:nvPr>
            <p:ph type="title"/>
          </p:nvPr>
        </p:nvSpPr>
        <p:spPr>
          <a:xfrm>
            <a:off x="838200" y="944282"/>
            <a:ext cx="10515600" cy="822960"/>
          </a:xfrm>
        </p:spPr>
        <p:txBody>
          <a:bodyPr>
            <a:noAutofit/>
          </a:bodyPr>
          <a:lstStyle/>
          <a:p>
            <a:r>
              <a:rPr lang="de-DE" sz="2800" dirty="0">
                <a:latin typeface="+mn-lt"/>
              </a:rPr>
              <a:t>Kompetenzabgrenzung - </a:t>
            </a:r>
            <a:br>
              <a:rPr lang="de-DE" sz="2800" dirty="0">
                <a:latin typeface="+mn-lt"/>
              </a:rPr>
            </a:br>
            <a:r>
              <a:rPr lang="de-DE" sz="2800" dirty="0">
                <a:latin typeface="+mn-lt"/>
              </a:rPr>
              <a:t>(Vereinfachte) Darstellung einer Konzernstruktur</a:t>
            </a:r>
            <a:endParaRPr lang="de-AT" sz="2800" dirty="0">
              <a:latin typeface="+mn-lt"/>
            </a:endParaRPr>
          </a:p>
        </p:txBody>
      </p:sp>
      <p:sp>
        <p:nvSpPr>
          <p:cNvPr id="4" name="Foliennummernplatzhalter 3">
            <a:extLst>
              <a:ext uri="{FF2B5EF4-FFF2-40B4-BE49-F238E27FC236}">
                <a16:creationId xmlns:a16="http://schemas.microsoft.com/office/drawing/2014/main" id="{1C302EAB-CEA2-EB8A-1C56-5CA0CE42D7CF}"/>
              </a:ext>
            </a:extLst>
          </p:cNvPr>
          <p:cNvSpPr>
            <a:spLocks noGrp="1"/>
          </p:cNvSpPr>
          <p:nvPr>
            <p:ph type="sldNum" sz="quarter" idx="12"/>
          </p:nvPr>
        </p:nvSpPr>
        <p:spPr/>
        <p:txBody>
          <a:bodyPr/>
          <a:lstStyle/>
          <a:p>
            <a:fld id="{9CFD1DE5-C93E-45E4-AC07-2CC528E52F79}" type="slidenum">
              <a:rPr lang="de-DE" smtClean="0"/>
              <a:t>3</a:t>
            </a:fld>
            <a:endParaRPr lang="de-DE"/>
          </a:p>
        </p:txBody>
      </p:sp>
      <p:sp>
        <p:nvSpPr>
          <p:cNvPr id="5" name="Textfeld 4">
            <a:extLst>
              <a:ext uri="{FF2B5EF4-FFF2-40B4-BE49-F238E27FC236}">
                <a16:creationId xmlns:a16="http://schemas.microsoft.com/office/drawing/2014/main" id="{6C426A41-E3C6-C2A4-625A-276AC06D8F4E}"/>
              </a:ext>
            </a:extLst>
          </p:cNvPr>
          <p:cNvSpPr txBox="1"/>
          <p:nvPr/>
        </p:nvSpPr>
        <p:spPr>
          <a:xfrm>
            <a:off x="453154" y="6356350"/>
            <a:ext cx="6275373" cy="276999"/>
          </a:xfrm>
          <a:prstGeom prst="rect">
            <a:avLst/>
          </a:prstGeom>
          <a:noFill/>
        </p:spPr>
        <p:txBody>
          <a:bodyPr wrap="square" rtlCol="0">
            <a:spAutoFit/>
          </a:bodyPr>
          <a:lstStyle/>
          <a:p>
            <a:r>
              <a:rPr lang="de-DE" sz="1200" dirty="0"/>
              <a:t>Weileder, Konzernsanierung bzw -abwicklung</a:t>
            </a:r>
            <a:endParaRPr lang="de-AT" sz="1200" dirty="0"/>
          </a:p>
        </p:txBody>
      </p:sp>
      <p:graphicFrame>
        <p:nvGraphicFramePr>
          <p:cNvPr id="8" name="Inhaltsplatzhalter 7">
            <a:extLst>
              <a:ext uri="{FF2B5EF4-FFF2-40B4-BE49-F238E27FC236}">
                <a16:creationId xmlns:a16="http://schemas.microsoft.com/office/drawing/2014/main" id="{5F8EC998-7705-15DA-E286-56976A3B1149}"/>
              </a:ext>
            </a:extLst>
          </p:cNvPr>
          <p:cNvGraphicFramePr>
            <a:graphicFrameLocks noGrp="1"/>
          </p:cNvGraphicFramePr>
          <p:nvPr>
            <p:ph idx="1"/>
            <p:extLst>
              <p:ext uri="{D42A27DB-BD31-4B8C-83A1-F6EECF244321}">
                <p14:modId xmlns:p14="http://schemas.microsoft.com/office/powerpoint/2010/main" val="4153979695"/>
              </p:ext>
            </p:extLst>
          </p:nvPr>
        </p:nvGraphicFramePr>
        <p:xfrm>
          <a:off x="838200" y="2016125"/>
          <a:ext cx="10515600" cy="41608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Ellipse 2">
            <a:extLst>
              <a:ext uri="{FF2B5EF4-FFF2-40B4-BE49-F238E27FC236}">
                <a16:creationId xmlns:a16="http://schemas.microsoft.com/office/drawing/2014/main" id="{FD6E980D-E591-9FF7-2B6A-2C7AD97FC5F5}"/>
              </a:ext>
            </a:extLst>
          </p:cNvPr>
          <p:cNvSpPr/>
          <p:nvPr/>
        </p:nvSpPr>
        <p:spPr>
          <a:xfrm>
            <a:off x="4070292" y="1836738"/>
            <a:ext cx="3843717" cy="962952"/>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a:extLst>
              <a:ext uri="{FF2B5EF4-FFF2-40B4-BE49-F238E27FC236}">
                <a16:creationId xmlns:a16="http://schemas.microsoft.com/office/drawing/2014/main" id="{1080A412-57CC-6B08-49AC-15ECEB0DB330}"/>
              </a:ext>
            </a:extLst>
          </p:cNvPr>
          <p:cNvSpPr txBox="1"/>
          <p:nvPr/>
        </p:nvSpPr>
        <p:spPr>
          <a:xfrm>
            <a:off x="6639515" y="2133548"/>
            <a:ext cx="1037913" cy="369332"/>
          </a:xfrm>
          <a:prstGeom prst="rect">
            <a:avLst/>
          </a:prstGeom>
          <a:noFill/>
        </p:spPr>
        <p:txBody>
          <a:bodyPr wrap="none" rtlCol="0">
            <a:spAutoFit/>
          </a:bodyPr>
          <a:lstStyle/>
          <a:p>
            <a:r>
              <a:rPr lang="en-US" dirty="0"/>
              <a:t>insolvent</a:t>
            </a:r>
          </a:p>
        </p:txBody>
      </p:sp>
    </p:spTree>
    <p:extLst>
      <p:ext uri="{BB962C8B-B14F-4D97-AF65-F5344CB8AC3E}">
        <p14:creationId xmlns:p14="http://schemas.microsoft.com/office/powerpoint/2010/main" val="1498393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9F1E10-D485-5CEA-91FF-6E8CCFD6C8D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6C6E06C-71A9-E0CA-B958-C64904B8385D}"/>
              </a:ext>
            </a:extLst>
          </p:cNvPr>
          <p:cNvSpPr>
            <a:spLocks noGrp="1"/>
          </p:cNvSpPr>
          <p:nvPr>
            <p:ph type="title"/>
          </p:nvPr>
        </p:nvSpPr>
        <p:spPr>
          <a:xfrm>
            <a:off x="838200" y="944282"/>
            <a:ext cx="10515600" cy="822960"/>
          </a:xfrm>
        </p:spPr>
        <p:txBody>
          <a:bodyPr>
            <a:noAutofit/>
          </a:bodyPr>
          <a:lstStyle/>
          <a:p>
            <a:r>
              <a:rPr lang="de-DE" sz="2800" dirty="0">
                <a:latin typeface="+mn-lt"/>
              </a:rPr>
              <a:t>Kompetenzabgrenzung - </a:t>
            </a:r>
            <a:br>
              <a:rPr lang="de-DE" sz="2800" dirty="0">
                <a:latin typeface="+mn-lt"/>
              </a:rPr>
            </a:br>
            <a:r>
              <a:rPr lang="de-DE" sz="2800" dirty="0">
                <a:latin typeface="+mn-lt"/>
              </a:rPr>
              <a:t>Die Rolle des IV und der Organe in der Konzernabwicklung</a:t>
            </a:r>
            <a:endParaRPr lang="de-AT" sz="2800" dirty="0">
              <a:latin typeface="+mn-lt"/>
            </a:endParaRPr>
          </a:p>
        </p:txBody>
      </p:sp>
      <p:sp>
        <p:nvSpPr>
          <p:cNvPr id="3" name="Inhaltsplatzhalter 2">
            <a:extLst>
              <a:ext uri="{FF2B5EF4-FFF2-40B4-BE49-F238E27FC236}">
                <a16:creationId xmlns:a16="http://schemas.microsoft.com/office/drawing/2014/main" id="{312A411F-642A-054F-7FB4-51B958D19CFA}"/>
              </a:ext>
            </a:extLst>
          </p:cNvPr>
          <p:cNvSpPr>
            <a:spLocks noGrp="1"/>
          </p:cNvSpPr>
          <p:nvPr>
            <p:ph idx="1"/>
          </p:nvPr>
        </p:nvSpPr>
        <p:spPr>
          <a:xfrm>
            <a:off x="838200" y="1957647"/>
            <a:ext cx="10515600" cy="4219316"/>
          </a:xfrm>
        </p:spPr>
        <p:txBody>
          <a:bodyPr>
            <a:normAutofit lnSpcReduction="10000"/>
          </a:bodyPr>
          <a:lstStyle/>
          <a:p>
            <a:pPr marL="228600" lvl="2">
              <a:spcBef>
                <a:spcPts val="1000"/>
              </a:spcBef>
            </a:pPr>
            <a:r>
              <a:rPr lang="de-DE" b="1" dirty="0">
                <a:solidFill>
                  <a:srgbClr val="000000"/>
                </a:solidFill>
              </a:rPr>
              <a:t>§ 2 Abs 2 IO: </a:t>
            </a:r>
            <a:r>
              <a:rPr lang="de-DE" dirty="0">
                <a:solidFill>
                  <a:srgbClr val="000000"/>
                </a:solidFill>
              </a:rPr>
              <a:t>„</a:t>
            </a:r>
            <a:r>
              <a:rPr lang="de-DE" i="1" dirty="0">
                <a:solidFill>
                  <a:srgbClr val="000000"/>
                </a:solidFill>
              </a:rPr>
              <a:t>Durch Eröffnung des Insolvenzverfahrens wird das </a:t>
            </a:r>
            <a:r>
              <a:rPr lang="de-DE" b="1" i="1" dirty="0">
                <a:solidFill>
                  <a:srgbClr val="000000"/>
                </a:solidFill>
              </a:rPr>
              <a:t>gesamte der Exekution unterworfene Vermögen</a:t>
            </a:r>
            <a:r>
              <a:rPr lang="de-DE" i="1" dirty="0">
                <a:solidFill>
                  <a:srgbClr val="000000"/>
                </a:solidFill>
              </a:rPr>
              <a:t>, das dem Schuldner zu dieser Zeit gehört oder das er während des Insolvenzverfahrens erlangt (Insolvenzmasse), </a:t>
            </a:r>
            <a:r>
              <a:rPr lang="de-DE" b="1" i="1" dirty="0">
                <a:solidFill>
                  <a:srgbClr val="000000"/>
                </a:solidFill>
              </a:rPr>
              <a:t>dessen freier Verfügung entzogen</a:t>
            </a:r>
            <a:r>
              <a:rPr lang="de-DE" i="1" dirty="0">
                <a:solidFill>
                  <a:srgbClr val="000000"/>
                </a:solidFill>
              </a:rPr>
              <a:t>.</a:t>
            </a:r>
            <a:r>
              <a:rPr lang="de-DE" dirty="0">
                <a:solidFill>
                  <a:srgbClr val="000000"/>
                </a:solidFill>
              </a:rPr>
              <a:t>“</a:t>
            </a:r>
          </a:p>
          <a:p>
            <a:pPr marL="685800" lvl="3">
              <a:spcBef>
                <a:spcPts val="1000"/>
              </a:spcBef>
            </a:pPr>
            <a:r>
              <a:rPr lang="de-DE" dirty="0">
                <a:solidFill>
                  <a:srgbClr val="000000"/>
                </a:solidFill>
              </a:rPr>
              <a:t>Gilt nur eingeschränkt im </a:t>
            </a:r>
            <a:r>
              <a:rPr lang="de-DE" b="1" dirty="0">
                <a:solidFill>
                  <a:srgbClr val="000000"/>
                </a:solidFill>
              </a:rPr>
              <a:t>Sanierungsverfahren mit Eigenverwaltung</a:t>
            </a:r>
            <a:r>
              <a:rPr lang="de-DE" dirty="0">
                <a:solidFill>
                  <a:srgbClr val="000000"/>
                </a:solidFill>
              </a:rPr>
              <a:t>: </a:t>
            </a:r>
            <a:r>
              <a:rPr lang="de-DE" i="1" dirty="0"/>
              <a:t>Der Schuldner ist bei Eigenverwaltung berechtigt, </a:t>
            </a:r>
            <a:r>
              <a:rPr lang="de-DE" b="1" i="1" dirty="0"/>
              <a:t>alle Rechtshandlungen vorzunehmen</a:t>
            </a:r>
            <a:r>
              <a:rPr lang="de-DE" i="1" dirty="0"/>
              <a:t>. Der Genehmigung des Sanierungsverwalters bedürfen Rechtshandlungen, die </a:t>
            </a:r>
            <a:r>
              <a:rPr lang="de-DE" i="1" u="sng" dirty="0"/>
              <a:t>nicht</a:t>
            </a:r>
            <a:r>
              <a:rPr lang="de-DE" i="1" dirty="0"/>
              <a:t> zum gewöhnlichen Unternehmensbetrieb gehören, […]. Der Schuldner muss aber auch eine zum gewöhnlichen Unternehmensbetrieb gehörende Handlung unterlassen, wenn der Sanierungsverwalter dagegen Einspruch erhebt.</a:t>
            </a:r>
            <a:r>
              <a:rPr lang="de-DE" i="1" dirty="0">
                <a:solidFill>
                  <a:srgbClr val="000000"/>
                </a:solidFill>
              </a:rPr>
              <a:t> </a:t>
            </a:r>
          </a:p>
          <a:p>
            <a:pPr marL="685800" lvl="3">
              <a:spcBef>
                <a:spcPts val="1000"/>
              </a:spcBef>
            </a:pPr>
            <a:r>
              <a:rPr lang="de-DE" dirty="0">
                <a:solidFill>
                  <a:srgbClr val="000000"/>
                </a:solidFill>
              </a:rPr>
              <a:t>Bei IV verbleiben insb Anfechtungsansprüche und wesentliche Verwertungsmaßnahmen (Beteiligungen, Immobilien, Absonderungsgüter). </a:t>
            </a:r>
          </a:p>
          <a:p>
            <a:pPr marL="1143000" lvl="4">
              <a:spcBef>
                <a:spcPts val="1000"/>
              </a:spcBef>
            </a:pPr>
            <a:r>
              <a:rPr lang="de-DE" dirty="0">
                <a:solidFill>
                  <a:srgbClr val="000000"/>
                </a:solidFill>
              </a:rPr>
              <a:t>Beachte aber: </a:t>
            </a:r>
            <a:r>
              <a:rPr lang="de-DE" b="1" dirty="0">
                <a:solidFill>
                  <a:srgbClr val="000000"/>
                </a:solidFill>
              </a:rPr>
              <a:t>Verwertungssperre im Sanierungsverfahren </a:t>
            </a:r>
            <a:r>
              <a:rPr lang="de-DE" dirty="0">
                <a:solidFill>
                  <a:srgbClr val="000000"/>
                </a:solidFill>
              </a:rPr>
              <a:t>(§ 168 Abs 2 IO)</a:t>
            </a:r>
          </a:p>
          <a:p>
            <a:pPr marL="228600" lvl="2">
              <a:spcBef>
                <a:spcPts val="1000"/>
              </a:spcBef>
            </a:pPr>
            <a:r>
              <a:rPr lang="de-DE" b="1" dirty="0">
                <a:solidFill>
                  <a:srgbClr val="000000"/>
                </a:solidFill>
              </a:rPr>
              <a:t>Rolle und Kompetenzen des Aufsichtsrats in der Insolvenz</a:t>
            </a:r>
          </a:p>
          <a:p>
            <a:pPr marL="685800" lvl="3">
              <a:spcBef>
                <a:spcPts val="1000"/>
              </a:spcBef>
            </a:pPr>
            <a:r>
              <a:rPr lang="de-AT" dirty="0">
                <a:solidFill>
                  <a:srgbClr val="000000"/>
                </a:solidFill>
              </a:rPr>
              <a:t>Überwachungspflicht ist ob des Insolvenzbeschlages eingeschränkt (gilt auch im Sanierungsverfahren mit Eigenverwaltung -&gt; § 178 Abs 1 IO geht vor)</a:t>
            </a:r>
          </a:p>
          <a:p>
            <a:pPr marL="685800" lvl="3">
              <a:spcBef>
                <a:spcPts val="1000"/>
              </a:spcBef>
            </a:pPr>
            <a:r>
              <a:rPr lang="de-AT" dirty="0">
                <a:solidFill>
                  <a:srgbClr val="000000"/>
                </a:solidFill>
              </a:rPr>
              <a:t>Praktisches Problem: </a:t>
            </a:r>
            <a:r>
              <a:rPr lang="de-AT" b="1" dirty="0">
                <a:solidFill>
                  <a:srgbClr val="000000"/>
                </a:solidFill>
              </a:rPr>
              <a:t>Zustimmungspflichtige Geschäfte </a:t>
            </a:r>
            <a:r>
              <a:rPr lang="de-AT" dirty="0">
                <a:solidFill>
                  <a:srgbClr val="000000"/>
                </a:solidFill>
              </a:rPr>
              <a:t>gemäß Satzung bzw GO im Konzern down-stream</a:t>
            </a:r>
          </a:p>
        </p:txBody>
      </p:sp>
      <p:sp>
        <p:nvSpPr>
          <p:cNvPr id="4" name="Foliennummernplatzhalter 3">
            <a:extLst>
              <a:ext uri="{FF2B5EF4-FFF2-40B4-BE49-F238E27FC236}">
                <a16:creationId xmlns:a16="http://schemas.microsoft.com/office/drawing/2014/main" id="{DE206C80-88C6-933B-4820-FBE9A77EF765}"/>
              </a:ext>
            </a:extLst>
          </p:cNvPr>
          <p:cNvSpPr>
            <a:spLocks noGrp="1"/>
          </p:cNvSpPr>
          <p:nvPr>
            <p:ph type="sldNum" sz="quarter" idx="12"/>
          </p:nvPr>
        </p:nvSpPr>
        <p:spPr/>
        <p:txBody>
          <a:bodyPr/>
          <a:lstStyle/>
          <a:p>
            <a:fld id="{9CFD1DE5-C93E-45E4-AC07-2CC528E52F79}" type="slidenum">
              <a:rPr lang="de-DE" smtClean="0"/>
              <a:t>4</a:t>
            </a:fld>
            <a:endParaRPr lang="de-DE"/>
          </a:p>
        </p:txBody>
      </p:sp>
      <p:sp>
        <p:nvSpPr>
          <p:cNvPr id="5" name="Textfeld 4">
            <a:extLst>
              <a:ext uri="{FF2B5EF4-FFF2-40B4-BE49-F238E27FC236}">
                <a16:creationId xmlns:a16="http://schemas.microsoft.com/office/drawing/2014/main" id="{48EABA7C-200F-29FA-7DB6-D134EF7C446A}"/>
              </a:ext>
            </a:extLst>
          </p:cNvPr>
          <p:cNvSpPr txBox="1"/>
          <p:nvPr/>
        </p:nvSpPr>
        <p:spPr>
          <a:xfrm>
            <a:off x="453154" y="6356350"/>
            <a:ext cx="6275373" cy="276999"/>
          </a:xfrm>
          <a:prstGeom prst="rect">
            <a:avLst/>
          </a:prstGeom>
          <a:noFill/>
        </p:spPr>
        <p:txBody>
          <a:bodyPr wrap="square" rtlCol="0">
            <a:spAutoFit/>
          </a:bodyPr>
          <a:lstStyle/>
          <a:p>
            <a:r>
              <a:rPr lang="de-DE" sz="1200" dirty="0"/>
              <a:t>Weileder, Konzernsanierung bzw -abwicklung</a:t>
            </a:r>
            <a:endParaRPr lang="de-AT" sz="1200" dirty="0"/>
          </a:p>
        </p:txBody>
      </p:sp>
    </p:spTree>
    <p:extLst>
      <p:ext uri="{BB962C8B-B14F-4D97-AF65-F5344CB8AC3E}">
        <p14:creationId xmlns:p14="http://schemas.microsoft.com/office/powerpoint/2010/main" val="23506575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EDA487-2CDC-A7B1-6098-CA13C04AFDC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F1B05AE-902D-799C-3467-FA7B723F308F}"/>
              </a:ext>
            </a:extLst>
          </p:cNvPr>
          <p:cNvSpPr>
            <a:spLocks noGrp="1"/>
          </p:cNvSpPr>
          <p:nvPr>
            <p:ph type="title"/>
          </p:nvPr>
        </p:nvSpPr>
        <p:spPr>
          <a:xfrm>
            <a:off x="838200" y="944282"/>
            <a:ext cx="10515600" cy="822960"/>
          </a:xfrm>
        </p:spPr>
        <p:txBody>
          <a:bodyPr>
            <a:noAutofit/>
          </a:bodyPr>
          <a:lstStyle/>
          <a:p>
            <a:r>
              <a:rPr lang="de-DE" sz="2800" dirty="0">
                <a:latin typeface="+mn-lt"/>
              </a:rPr>
              <a:t>Kompetenzabgrenzung - </a:t>
            </a:r>
            <a:br>
              <a:rPr lang="de-DE" sz="2800" dirty="0">
                <a:latin typeface="+mn-lt"/>
              </a:rPr>
            </a:br>
            <a:r>
              <a:rPr lang="de-DE" sz="2800" dirty="0">
                <a:latin typeface="+mn-lt"/>
              </a:rPr>
              <a:t>Das Problem mit dem Massebezug in der Konzernstruktur</a:t>
            </a:r>
            <a:endParaRPr lang="de-AT" sz="2800" dirty="0">
              <a:latin typeface="+mn-lt"/>
            </a:endParaRPr>
          </a:p>
        </p:txBody>
      </p:sp>
      <p:sp>
        <p:nvSpPr>
          <p:cNvPr id="3" name="Inhaltsplatzhalter 2">
            <a:extLst>
              <a:ext uri="{FF2B5EF4-FFF2-40B4-BE49-F238E27FC236}">
                <a16:creationId xmlns:a16="http://schemas.microsoft.com/office/drawing/2014/main" id="{0E4100B9-8062-5F62-3A75-EF5E7BE6A5AA}"/>
              </a:ext>
            </a:extLst>
          </p:cNvPr>
          <p:cNvSpPr>
            <a:spLocks noGrp="1"/>
          </p:cNvSpPr>
          <p:nvPr>
            <p:ph idx="1"/>
          </p:nvPr>
        </p:nvSpPr>
        <p:spPr>
          <a:xfrm>
            <a:off x="838200" y="1957647"/>
            <a:ext cx="10515600" cy="4219316"/>
          </a:xfrm>
        </p:spPr>
        <p:txBody>
          <a:bodyPr>
            <a:normAutofit lnSpcReduction="10000"/>
          </a:bodyPr>
          <a:lstStyle/>
          <a:p>
            <a:pPr marL="228600" lvl="2">
              <a:spcBef>
                <a:spcPts val="1000"/>
              </a:spcBef>
            </a:pPr>
            <a:r>
              <a:rPr lang="de-DE" sz="1700" dirty="0">
                <a:solidFill>
                  <a:srgbClr val="000000"/>
                </a:solidFill>
              </a:rPr>
              <a:t>Geschäftsanteile repräsentieren Anteil am jeweiligen Stammkapital und daher einen zur Insolvenzmasse zählenden Vermögenswert.</a:t>
            </a:r>
            <a:r>
              <a:rPr lang="de-DE" sz="1700" b="1" dirty="0">
                <a:solidFill>
                  <a:srgbClr val="000000"/>
                </a:solidFill>
              </a:rPr>
              <a:t> Mit dem Geschäftsanteil verbundene Vermögens- und Mitverwaltungsrechte stehen daher grds dem IV zu </a:t>
            </a:r>
            <a:r>
              <a:rPr lang="de-DE" sz="1700" dirty="0">
                <a:solidFill>
                  <a:srgbClr val="000000"/>
                </a:solidFill>
              </a:rPr>
              <a:t>(</a:t>
            </a:r>
            <a:r>
              <a:rPr lang="de-DE" sz="1700" i="1" dirty="0" err="1">
                <a:solidFill>
                  <a:srgbClr val="000000"/>
                </a:solidFill>
              </a:rPr>
              <a:t>Lutschounig</a:t>
            </a:r>
            <a:r>
              <a:rPr lang="de-DE" sz="1700" i="1" dirty="0">
                <a:solidFill>
                  <a:srgbClr val="000000"/>
                </a:solidFill>
              </a:rPr>
              <a:t>,</a:t>
            </a:r>
            <a:r>
              <a:rPr lang="de-DE" sz="1700" dirty="0">
                <a:solidFill>
                  <a:srgbClr val="000000"/>
                </a:solidFill>
              </a:rPr>
              <a:t> GES 2025, 255).</a:t>
            </a:r>
          </a:p>
          <a:p>
            <a:pPr marL="685800" lvl="3">
              <a:spcBef>
                <a:spcPts val="1000"/>
              </a:spcBef>
            </a:pPr>
            <a:r>
              <a:rPr lang="de-DE" sz="1500" b="1" dirty="0">
                <a:solidFill>
                  <a:srgbClr val="000000"/>
                </a:solidFill>
              </a:rPr>
              <a:t>Vgl aber OGH 6 Ob 62/23w: </a:t>
            </a:r>
            <a:r>
              <a:rPr lang="de-DE" sz="1500" i="1" dirty="0"/>
              <a:t>Die auf den gesellschaftsvertraglichen Organisationsvorschriften beruhende Ausübung der Mitgliedschaftsrechte eines Gesellschafters der GmbH bei der Abberufung eines Geschäftsführers und Neubestellung eines anderen Geschäftsführers ist keine Verfügung über das Vermögen des Gesellschafters (</a:t>
            </a:r>
            <a:r>
              <a:rPr lang="de-DE" sz="1500" i="1" dirty="0">
                <a:hlinkClick r:id="rId2"/>
              </a:rPr>
              <a:t>6 Ob 188/99m</a:t>
            </a:r>
            <a:r>
              <a:rPr lang="de-DE" sz="1500" i="1" dirty="0"/>
              <a:t>). Da durch diese Beschlussfassung für sich genommen die Vermögensverhältnisse der Gesellschaft nicht verändert werden, nimmt sie für sich genommen auch keinen (mittelbaren) Einfluss auf das der Exekution unterworfene Vermögen, die Insolvenzmasse, eines Gesellschafters […]. Die Bestellung oder Abberufung eines Geschäftsführers gehört daher grundsätzlich nicht zu den die Konkursmasse im Konkurs des Gesellschafters betreffenden Rechtshandlungen. Das Stimmrecht ist folglich nicht vom Masseverwalter, sondern weiterhin vom Schuldner auszuüben […] </a:t>
            </a:r>
            <a:endParaRPr lang="de-DE" sz="1500" b="1" i="1" dirty="0">
              <a:solidFill>
                <a:srgbClr val="000000"/>
              </a:solidFill>
            </a:endParaRPr>
          </a:p>
          <a:p>
            <a:pPr marL="228600" lvl="2">
              <a:spcBef>
                <a:spcPts val="1000"/>
              </a:spcBef>
            </a:pPr>
            <a:r>
              <a:rPr lang="de-DE" sz="1700" b="1" dirty="0">
                <a:solidFill>
                  <a:srgbClr val="000000"/>
                </a:solidFill>
              </a:rPr>
              <a:t>Ergo: Mitgliedschaftsrechte können vom IV im Konzern grds nur insoweit ausgeübt werden, als ein Massebezug besteht. </a:t>
            </a:r>
          </a:p>
          <a:p>
            <a:pPr marL="228600" lvl="2">
              <a:spcBef>
                <a:spcPts val="1000"/>
              </a:spcBef>
            </a:pPr>
            <a:r>
              <a:rPr lang="de-DE" sz="1700" dirty="0">
                <a:solidFill>
                  <a:srgbClr val="000000"/>
                </a:solidFill>
              </a:rPr>
              <a:t>Frage: Massezugehörigkeit mittelbarer Beteiligungen?</a:t>
            </a:r>
          </a:p>
          <a:p>
            <a:pPr marL="685800" lvl="3">
              <a:spcBef>
                <a:spcPts val="600"/>
              </a:spcBef>
            </a:pPr>
            <a:r>
              <a:rPr lang="de-DE" sz="1500" dirty="0">
                <a:solidFill>
                  <a:srgbClr val="000000"/>
                </a:solidFill>
              </a:rPr>
              <a:t>Normzweck der §§ 2, 3 IO sollen Massebestandteile im Interesse bestmöglicher Gläubigerbefriedigung </a:t>
            </a:r>
            <a:r>
              <a:rPr lang="de-DE" sz="1500" b="1" dirty="0">
                <a:solidFill>
                  <a:srgbClr val="000000"/>
                </a:solidFill>
              </a:rPr>
              <a:t>von Schuldnereinflussnahme abschirmen</a:t>
            </a:r>
            <a:r>
              <a:rPr lang="de-DE" sz="1500" dirty="0">
                <a:solidFill>
                  <a:srgbClr val="000000"/>
                </a:solidFill>
              </a:rPr>
              <a:t>.  ME ist der Begriff der Massebezogenheit daher weit auszulegen und umfasst auch mittelbar gehaltene Vermögenswerte.</a:t>
            </a:r>
          </a:p>
          <a:p>
            <a:pPr marL="685800" lvl="3">
              <a:spcBef>
                <a:spcPts val="600"/>
              </a:spcBef>
            </a:pPr>
            <a:r>
              <a:rPr lang="de-DE" sz="1500" dirty="0">
                <a:solidFill>
                  <a:srgbClr val="000000"/>
                </a:solidFill>
              </a:rPr>
              <a:t>Grenze: Insolvenz von dazwischenliegenden (Holding-)Gesellschaften</a:t>
            </a:r>
            <a:endParaRPr lang="de-AT" sz="1500" dirty="0">
              <a:solidFill>
                <a:srgbClr val="000000"/>
              </a:solidFill>
            </a:endParaRPr>
          </a:p>
        </p:txBody>
      </p:sp>
      <p:sp>
        <p:nvSpPr>
          <p:cNvPr id="4" name="Foliennummernplatzhalter 3">
            <a:extLst>
              <a:ext uri="{FF2B5EF4-FFF2-40B4-BE49-F238E27FC236}">
                <a16:creationId xmlns:a16="http://schemas.microsoft.com/office/drawing/2014/main" id="{73C8ECF2-A2DE-8302-3870-63086422555A}"/>
              </a:ext>
            </a:extLst>
          </p:cNvPr>
          <p:cNvSpPr>
            <a:spLocks noGrp="1"/>
          </p:cNvSpPr>
          <p:nvPr>
            <p:ph type="sldNum" sz="quarter" idx="12"/>
          </p:nvPr>
        </p:nvSpPr>
        <p:spPr/>
        <p:txBody>
          <a:bodyPr/>
          <a:lstStyle/>
          <a:p>
            <a:fld id="{9CFD1DE5-C93E-45E4-AC07-2CC528E52F79}" type="slidenum">
              <a:rPr lang="de-DE" smtClean="0"/>
              <a:t>5</a:t>
            </a:fld>
            <a:endParaRPr lang="de-DE"/>
          </a:p>
        </p:txBody>
      </p:sp>
      <p:sp>
        <p:nvSpPr>
          <p:cNvPr id="5" name="Textfeld 4">
            <a:extLst>
              <a:ext uri="{FF2B5EF4-FFF2-40B4-BE49-F238E27FC236}">
                <a16:creationId xmlns:a16="http://schemas.microsoft.com/office/drawing/2014/main" id="{5F0FD13A-797F-24E2-6A4B-842B32E54D22}"/>
              </a:ext>
            </a:extLst>
          </p:cNvPr>
          <p:cNvSpPr txBox="1"/>
          <p:nvPr/>
        </p:nvSpPr>
        <p:spPr>
          <a:xfrm>
            <a:off x="443714" y="6356350"/>
            <a:ext cx="6275373" cy="276999"/>
          </a:xfrm>
          <a:prstGeom prst="rect">
            <a:avLst/>
          </a:prstGeom>
          <a:noFill/>
        </p:spPr>
        <p:txBody>
          <a:bodyPr wrap="square" rtlCol="0">
            <a:spAutoFit/>
          </a:bodyPr>
          <a:lstStyle/>
          <a:p>
            <a:r>
              <a:rPr lang="de-DE" sz="1200" dirty="0"/>
              <a:t>Weileder, Konzernsanierung bzw -abwicklung</a:t>
            </a:r>
            <a:endParaRPr lang="de-AT" sz="1200" dirty="0"/>
          </a:p>
        </p:txBody>
      </p:sp>
    </p:spTree>
    <p:extLst>
      <p:ext uri="{BB962C8B-B14F-4D97-AF65-F5344CB8AC3E}">
        <p14:creationId xmlns:p14="http://schemas.microsoft.com/office/powerpoint/2010/main" val="31361976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3B5CB1-C6B3-8AA3-F2A5-97C56F5877EB}"/>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071FF296-2EAD-591A-43FC-3C79ADB1A729}"/>
              </a:ext>
            </a:extLst>
          </p:cNvPr>
          <p:cNvSpPr>
            <a:spLocks noGrp="1"/>
          </p:cNvSpPr>
          <p:nvPr>
            <p:ph type="title"/>
          </p:nvPr>
        </p:nvSpPr>
        <p:spPr>
          <a:xfrm>
            <a:off x="838200" y="944282"/>
            <a:ext cx="10515600" cy="822960"/>
          </a:xfrm>
        </p:spPr>
        <p:txBody>
          <a:bodyPr>
            <a:noAutofit/>
          </a:bodyPr>
          <a:lstStyle/>
          <a:p>
            <a:r>
              <a:rPr lang="de-DE" sz="2800" dirty="0">
                <a:latin typeface="+mn-lt"/>
              </a:rPr>
              <a:t>Kompetenzabwicklung -</a:t>
            </a:r>
            <a:br>
              <a:rPr lang="de-DE" sz="2800" dirty="0">
                <a:latin typeface="+mn-lt"/>
              </a:rPr>
            </a:br>
            <a:r>
              <a:rPr lang="de-DE" sz="2800" dirty="0">
                <a:latin typeface="+mn-lt"/>
              </a:rPr>
              <a:t>Exkurs: Anwendbarkeit des § 237 AktG</a:t>
            </a:r>
            <a:endParaRPr lang="de-AT" sz="2800" dirty="0">
              <a:latin typeface="+mn-lt"/>
            </a:endParaRPr>
          </a:p>
        </p:txBody>
      </p:sp>
      <p:sp>
        <p:nvSpPr>
          <p:cNvPr id="3" name="Inhaltsplatzhalter 2">
            <a:extLst>
              <a:ext uri="{FF2B5EF4-FFF2-40B4-BE49-F238E27FC236}">
                <a16:creationId xmlns:a16="http://schemas.microsoft.com/office/drawing/2014/main" id="{1B130354-45DB-7A77-208C-CCA9E27B71C9}"/>
              </a:ext>
            </a:extLst>
          </p:cNvPr>
          <p:cNvSpPr>
            <a:spLocks noGrp="1"/>
          </p:cNvSpPr>
          <p:nvPr>
            <p:ph idx="1"/>
          </p:nvPr>
        </p:nvSpPr>
        <p:spPr>
          <a:xfrm>
            <a:off x="838200" y="1957647"/>
            <a:ext cx="10515600" cy="4219316"/>
          </a:xfrm>
        </p:spPr>
        <p:txBody>
          <a:bodyPr>
            <a:normAutofit/>
          </a:bodyPr>
          <a:lstStyle/>
          <a:p>
            <a:pPr marL="228600" lvl="2">
              <a:spcBef>
                <a:spcPts val="1000"/>
              </a:spcBef>
            </a:pPr>
            <a:r>
              <a:rPr lang="de-AT" sz="1600" b="1" dirty="0">
                <a:solidFill>
                  <a:srgbClr val="000000"/>
                </a:solidFill>
              </a:rPr>
              <a:t>§ 237 AktG: </a:t>
            </a:r>
            <a:r>
              <a:rPr lang="de-AT" sz="1600" dirty="0">
                <a:solidFill>
                  <a:srgbClr val="000000"/>
                </a:solidFill>
              </a:rPr>
              <a:t>„</a:t>
            </a:r>
            <a:r>
              <a:rPr lang="de-AT" sz="1600" i="1" dirty="0">
                <a:solidFill>
                  <a:srgbClr val="000000"/>
                </a:solidFill>
              </a:rPr>
              <a:t>E</a:t>
            </a:r>
            <a:r>
              <a:rPr lang="de-DE" sz="1600" i="1" dirty="0" err="1"/>
              <a:t>ine</a:t>
            </a:r>
            <a:r>
              <a:rPr lang="de-DE" sz="1600" i="1" dirty="0"/>
              <a:t> Übertragung des ganzen Gesellschaftsvermögens einer Aktiengesellschaft, die nicht unter den neunten Teil dieses Gesetzes und die §§ 235 und 236 fällt, ist nur auf Grund eines Beschlusses der Hauptversammlung zulässig. Der Beschluss bedarf einer Mehrheit, die mindestens drei Viertel des bei der Beschlussfassung vertretenen Grundkapitals umfasst; die Satzung kann diese Mehrheit durch eine größere Kapitalmehrheit ersetzen und noch andere Erfordernisse aufstellen.“</a:t>
            </a:r>
          </a:p>
          <a:p>
            <a:pPr marL="685800" lvl="3">
              <a:spcBef>
                <a:spcPts val="1000"/>
              </a:spcBef>
            </a:pPr>
            <a:r>
              <a:rPr lang="de-AT" dirty="0">
                <a:solidFill>
                  <a:srgbClr val="000000"/>
                </a:solidFill>
              </a:rPr>
              <a:t>Wird analog auch in der GmbH angewendet</a:t>
            </a:r>
          </a:p>
          <a:p>
            <a:pPr marL="685800" lvl="3">
              <a:spcBef>
                <a:spcPts val="1000"/>
              </a:spcBef>
            </a:pPr>
            <a:r>
              <a:rPr lang="de-AT" dirty="0">
                <a:solidFill>
                  <a:srgbClr val="000000"/>
                </a:solidFill>
              </a:rPr>
              <a:t>§ 237 AktG kommt auch in der Liquidation der Gesellschaft zur Anwendung; </a:t>
            </a:r>
            <a:r>
              <a:rPr lang="de-AT" b="1" dirty="0">
                <a:solidFill>
                  <a:srgbClr val="000000"/>
                </a:solidFill>
              </a:rPr>
              <a:t>hA: jedoch </a:t>
            </a:r>
            <a:r>
              <a:rPr lang="de-AT" b="1" u="sng" dirty="0">
                <a:solidFill>
                  <a:srgbClr val="000000"/>
                </a:solidFill>
              </a:rPr>
              <a:t>keine </a:t>
            </a:r>
            <a:r>
              <a:rPr lang="de-AT" b="1" dirty="0">
                <a:solidFill>
                  <a:srgbClr val="000000"/>
                </a:solidFill>
              </a:rPr>
              <a:t>Anwendung im Konkursverfahren</a:t>
            </a:r>
          </a:p>
          <a:p>
            <a:pPr marL="685800" lvl="3">
              <a:spcBef>
                <a:spcPts val="1000"/>
              </a:spcBef>
            </a:pPr>
            <a:r>
              <a:rPr lang="de-AT" b="1" dirty="0">
                <a:solidFill>
                  <a:srgbClr val="000000"/>
                </a:solidFill>
              </a:rPr>
              <a:t>Anwendbarkeit im  Sanierungsverfahren ist strittig:</a:t>
            </a:r>
            <a:r>
              <a:rPr lang="de-AT" dirty="0">
                <a:solidFill>
                  <a:srgbClr val="000000"/>
                </a:solidFill>
              </a:rPr>
              <a:t> </a:t>
            </a:r>
          </a:p>
          <a:p>
            <a:pPr marL="1143000" lvl="4">
              <a:spcBef>
                <a:spcPts val="1000"/>
              </a:spcBef>
            </a:pPr>
            <a:r>
              <a:rPr lang="de-AT" dirty="0">
                <a:solidFill>
                  <a:srgbClr val="000000"/>
                </a:solidFill>
              </a:rPr>
              <a:t>Soweit Vorgang iSd § 237 AktG auf einer (Mit-)Entscheidung der AG als Schuldnerin beruht, ist § 237 AktG anwendbar (</a:t>
            </a:r>
            <a:r>
              <a:rPr lang="de-AT" i="1" dirty="0">
                <a:solidFill>
                  <a:srgbClr val="000000"/>
                </a:solidFill>
              </a:rPr>
              <a:t>Eckert/Schopper/Reheis </a:t>
            </a:r>
            <a:r>
              <a:rPr lang="de-AT" dirty="0">
                <a:solidFill>
                  <a:srgbClr val="000000"/>
                </a:solidFill>
              </a:rPr>
              <a:t>in </a:t>
            </a:r>
            <a:r>
              <a:rPr lang="de-AT" i="1" dirty="0">
                <a:solidFill>
                  <a:srgbClr val="000000"/>
                </a:solidFill>
              </a:rPr>
              <a:t>Eckert/Schopper</a:t>
            </a:r>
            <a:r>
              <a:rPr lang="de-AT" dirty="0">
                <a:solidFill>
                  <a:srgbClr val="000000"/>
                </a:solidFill>
              </a:rPr>
              <a:t>, AktG-ON</a:t>
            </a:r>
            <a:r>
              <a:rPr lang="de-AT" baseline="30000" dirty="0">
                <a:solidFill>
                  <a:srgbClr val="000000"/>
                </a:solidFill>
              </a:rPr>
              <a:t>1.00 </a:t>
            </a:r>
            <a:r>
              <a:rPr lang="de-AT" dirty="0">
                <a:solidFill>
                  <a:srgbClr val="000000"/>
                </a:solidFill>
              </a:rPr>
              <a:t>§ 237 Rz 4). </a:t>
            </a:r>
          </a:p>
          <a:p>
            <a:pPr marL="685800" lvl="3">
              <a:spcBef>
                <a:spcPts val="1000"/>
              </a:spcBef>
            </a:pPr>
            <a:r>
              <a:rPr lang="de-AT" b="1" u="sng" dirty="0">
                <a:solidFill>
                  <a:srgbClr val="000000"/>
                </a:solidFill>
              </a:rPr>
              <a:t>Praxis: </a:t>
            </a:r>
          </a:p>
          <a:p>
            <a:pPr marL="1143000" lvl="4">
              <a:spcBef>
                <a:spcPts val="1000"/>
              </a:spcBef>
            </a:pPr>
            <a:r>
              <a:rPr lang="de-AT" dirty="0">
                <a:solidFill>
                  <a:srgbClr val="000000"/>
                </a:solidFill>
              </a:rPr>
              <a:t>Treuhandsanierungsplan mit Übergabe des (im Wesentlichen) gesamten Vermögens;</a:t>
            </a:r>
          </a:p>
          <a:p>
            <a:pPr marL="1143000" lvl="4">
              <a:spcBef>
                <a:spcPts val="1000"/>
              </a:spcBef>
            </a:pPr>
            <a:r>
              <a:rPr lang="de-AT" dirty="0">
                <a:solidFill>
                  <a:srgbClr val="000000"/>
                </a:solidFill>
              </a:rPr>
              <a:t>Aufgabe der Verwertungssperre (§ 168 Abs 2 IO) zur Ermöglichung einer Auffanglösung </a:t>
            </a:r>
          </a:p>
          <a:p>
            <a:endParaRPr lang="de-AT" sz="2000" dirty="0">
              <a:solidFill>
                <a:srgbClr val="000000"/>
              </a:solidFill>
            </a:endParaRPr>
          </a:p>
          <a:p>
            <a:endParaRPr lang="de-AT" sz="2000" dirty="0">
              <a:solidFill>
                <a:srgbClr val="000000"/>
              </a:solidFill>
            </a:endParaRPr>
          </a:p>
        </p:txBody>
      </p:sp>
      <p:sp>
        <p:nvSpPr>
          <p:cNvPr id="4" name="Foliennummernplatzhalter 3">
            <a:extLst>
              <a:ext uri="{FF2B5EF4-FFF2-40B4-BE49-F238E27FC236}">
                <a16:creationId xmlns:a16="http://schemas.microsoft.com/office/drawing/2014/main" id="{FDC85BF2-18DA-85BF-75AC-5428D511454D}"/>
              </a:ext>
            </a:extLst>
          </p:cNvPr>
          <p:cNvSpPr>
            <a:spLocks noGrp="1"/>
          </p:cNvSpPr>
          <p:nvPr>
            <p:ph type="sldNum" sz="quarter" idx="12"/>
          </p:nvPr>
        </p:nvSpPr>
        <p:spPr/>
        <p:txBody>
          <a:bodyPr/>
          <a:lstStyle/>
          <a:p>
            <a:fld id="{9CFD1DE5-C93E-45E4-AC07-2CC528E52F79}" type="slidenum">
              <a:rPr lang="de-DE" smtClean="0"/>
              <a:t>6</a:t>
            </a:fld>
            <a:endParaRPr lang="de-DE"/>
          </a:p>
        </p:txBody>
      </p:sp>
      <p:sp>
        <p:nvSpPr>
          <p:cNvPr id="5" name="Textfeld 4">
            <a:extLst>
              <a:ext uri="{FF2B5EF4-FFF2-40B4-BE49-F238E27FC236}">
                <a16:creationId xmlns:a16="http://schemas.microsoft.com/office/drawing/2014/main" id="{EC39F33E-1CAF-FCAE-483B-CA33F11A568E}"/>
              </a:ext>
            </a:extLst>
          </p:cNvPr>
          <p:cNvSpPr txBox="1"/>
          <p:nvPr/>
        </p:nvSpPr>
        <p:spPr>
          <a:xfrm>
            <a:off x="453154" y="6356350"/>
            <a:ext cx="6275373" cy="276999"/>
          </a:xfrm>
          <a:prstGeom prst="rect">
            <a:avLst/>
          </a:prstGeom>
          <a:noFill/>
        </p:spPr>
        <p:txBody>
          <a:bodyPr wrap="square" rtlCol="0">
            <a:spAutoFit/>
          </a:bodyPr>
          <a:lstStyle/>
          <a:p>
            <a:r>
              <a:rPr lang="de-DE" sz="1200" dirty="0"/>
              <a:t>Weileder, Konzernsanierung bzw -abwicklung</a:t>
            </a:r>
            <a:endParaRPr lang="de-AT" sz="1200" dirty="0"/>
          </a:p>
        </p:txBody>
      </p:sp>
    </p:spTree>
    <p:extLst>
      <p:ext uri="{BB962C8B-B14F-4D97-AF65-F5344CB8AC3E}">
        <p14:creationId xmlns:p14="http://schemas.microsoft.com/office/powerpoint/2010/main" val="30524785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899938-2DE9-11FD-876C-7F57ED4134C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F1FFED4F-08DE-1D18-0EC5-7DEF07A28E1F}"/>
              </a:ext>
            </a:extLst>
          </p:cNvPr>
          <p:cNvSpPr>
            <a:spLocks noGrp="1"/>
          </p:cNvSpPr>
          <p:nvPr>
            <p:ph type="title"/>
          </p:nvPr>
        </p:nvSpPr>
        <p:spPr>
          <a:xfrm>
            <a:off x="838200" y="944282"/>
            <a:ext cx="10820400" cy="822960"/>
          </a:xfrm>
        </p:spPr>
        <p:txBody>
          <a:bodyPr>
            <a:noAutofit/>
          </a:bodyPr>
          <a:lstStyle/>
          <a:p>
            <a:r>
              <a:rPr lang="de-AT" sz="2800" dirty="0">
                <a:solidFill>
                  <a:srgbClr val="000000"/>
                </a:solidFill>
                <a:latin typeface="+mn-lt"/>
              </a:rPr>
              <a:t>Inter-company-Finanzierungen in der Konzernabwicklung -</a:t>
            </a:r>
            <a:br>
              <a:rPr lang="de-AT" sz="2800" dirty="0">
                <a:solidFill>
                  <a:srgbClr val="000000"/>
                </a:solidFill>
                <a:latin typeface="+mn-lt"/>
              </a:rPr>
            </a:br>
            <a:r>
              <a:rPr lang="de-AT" sz="2800" dirty="0">
                <a:solidFill>
                  <a:srgbClr val="000000"/>
                </a:solidFill>
                <a:latin typeface="+mn-lt"/>
              </a:rPr>
              <a:t>(Vereinfachte) Darstellung einer Konzernfinanzierung (ohne Garantien)</a:t>
            </a:r>
            <a:endParaRPr lang="de-AT" sz="2800" dirty="0">
              <a:latin typeface="+mn-lt"/>
            </a:endParaRPr>
          </a:p>
        </p:txBody>
      </p:sp>
      <p:sp>
        <p:nvSpPr>
          <p:cNvPr id="4" name="Foliennummernplatzhalter 3">
            <a:extLst>
              <a:ext uri="{FF2B5EF4-FFF2-40B4-BE49-F238E27FC236}">
                <a16:creationId xmlns:a16="http://schemas.microsoft.com/office/drawing/2014/main" id="{9DF54B02-3D92-963B-689F-22CDC16B1931}"/>
              </a:ext>
            </a:extLst>
          </p:cNvPr>
          <p:cNvSpPr>
            <a:spLocks noGrp="1"/>
          </p:cNvSpPr>
          <p:nvPr>
            <p:ph type="sldNum" sz="quarter" idx="12"/>
          </p:nvPr>
        </p:nvSpPr>
        <p:spPr/>
        <p:txBody>
          <a:bodyPr/>
          <a:lstStyle/>
          <a:p>
            <a:fld id="{9CFD1DE5-C93E-45E4-AC07-2CC528E52F79}" type="slidenum">
              <a:rPr lang="de-DE" smtClean="0"/>
              <a:t>7</a:t>
            </a:fld>
            <a:endParaRPr lang="de-DE"/>
          </a:p>
        </p:txBody>
      </p:sp>
      <p:sp>
        <p:nvSpPr>
          <p:cNvPr id="5" name="Textfeld 4">
            <a:extLst>
              <a:ext uri="{FF2B5EF4-FFF2-40B4-BE49-F238E27FC236}">
                <a16:creationId xmlns:a16="http://schemas.microsoft.com/office/drawing/2014/main" id="{A1D768FD-F02E-C91D-D2E8-FD843788E08A}"/>
              </a:ext>
            </a:extLst>
          </p:cNvPr>
          <p:cNvSpPr txBox="1"/>
          <p:nvPr/>
        </p:nvSpPr>
        <p:spPr>
          <a:xfrm>
            <a:off x="453154" y="6356350"/>
            <a:ext cx="6275373" cy="276999"/>
          </a:xfrm>
          <a:prstGeom prst="rect">
            <a:avLst/>
          </a:prstGeom>
          <a:noFill/>
        </p:spPr>
        <p:txBody>
          <a:bodyPr wrap="square" rtlCol="0">
            <a:spAutoFit/>
          </a:bodyPr>
          <a:lstStyle/>
          <a:p>
            <a:r>
              <a:rPr lang="de-DE" sz="1200" dirty="0"/>
              <a:t>Weileder, Konzernsanierung bzw -abwicklung</a:t>
            </a:r>
            <a:endParaRPr lang="de-AT" sz="1200" dirty="0"/>
          </a:p>
        </p:txBody>
      </p:sp>
      <p:graphicFrame>
        <p:nvGraphicFramePr>
          <p:cNvPr id="8" name="Inhaltsplatzhalter 7">
            <a:extLst>
              <a:ext uri="{FF2B5EF4-FFF2-40B4-BE49-F238E27FC236}">
                <a16:creationId xmlns:a16="http://schemas.microsoft.com/office/drawing/2014/main" id="{6F2AD161-0FD0-7F6A-2AEA-23F914347614}"/>
              </a:ext>
            </a:extLst>
          </p:cNvPr>
          <p:cNvGraphicFramePr>
            <a:graphicFrameLocks noGrp="1"/>
          </p:cNvGraphicFramePr>
          <p:nvPr>
            <p:ph idx="1"/>
          </p:nvPr>
        </p:nvGraphicFramePr>
        <p:xfrm>
          <a:off x="838200" y="2016125"/>
          <a:ext cx="10515600" cy="41608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6" name="Verbinder: gekrümmt 5">
            <a:extLst>
              <a:ext uri="{FF2B5EF4-FFF2-40B4-BE49-F238E27FC236}">
                <a16:creationId xmlns:a16="http://schemas.microsoft.com/office/drawing/2014/main" id="{3DF536DF-945C-B0CF-F628-0AF7FF308494}"/>
              </a:ext>
            </a:extLst>
          </p:cNvPr>
          <p:cNvCxnSpPr/>
          <p:nvPr/>
        </p:nvCxnSpPr>
        <p:spPr>
          <a:xfrm flipV="1">
            <a:off x="4854632" y="2456411"/>
            <a:ext cx="457200" cy="448887"/>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Textfeld 6">
            <a:extLst>
              <a:ext uri="{FF2B5EF4-FFF2-40B4-BE49-F238E27FC236}">
                <a16:creationId xmlns:a16="http://schemas.microsoft.com/office/drawing/2014/main" id="{5A627082-19D1-AE8C-CA06-DE7A3239D859}"/>
              </a:ext>
            </a:extLst>
          </p:cNvPr>
          <p:cNvSpPr txBox="1"/>
          <p:nvPr/>
        </p:nvSpPr>
        <p:spPr>
          <a:xfrm>
            <a:off x="3956446" y="2450022"/>
            <a:ext cx="1157689" cy="230832"/>
          </a:xfrm>
          <a:prstGeom prst="rect">
            <a:avLst/>
          </a:prstGeom>
          <a:noFill/>
        </p:spPr>
        <p:txBody>
          <a:bodyPr wrap="none" rtlCol="0">
            <a:spAutoFit/>
          </a:bodyPr>
          <a:lstStyle/>
          <a:p>
            <a:r>
              <a:rPr lang="en-US" sz="900" dirty="0" err="1"/>
              <a:t>Weiterleitungskredit</a:t>
            </a:r>
            <a:endParaRPr lang="en-US" sz="900" dirty="0"/>
          </a:p>
        </p:txBody>
      </p:sp>
      <p:sp>
        <p:nvSpPr>
          <p:cNvPr id="9" name="Textfeld 8">
            <a:extLst>
              <a:ext uri="{FF2B5EF4-FFF2-40B4-BE49-F238E27FC236}">
                <a16:creationId xmlns:a16="http://schemas.microsoft.com/office/drawing/2014/main" id="{56BE3ADB-0C3F-096D-55EE-64B6576C429F}"/>
              </a:ext>
            </a:extLst>
          </p:cNvPr>
          <p:cNvSpPr txBox="1"/>
          <p:nvPr/>
        </p:nvSpPr>
        <p:spPr>
          <a:xfrm>
            <a:off x="1808020" y="3063239"/>
            <a:ext cx="1737360" cy="246221"/>
          </a:xfrm>
          <a:prstGeom prst="rect">
            <a:avLst/>
          </a:prstGeom>
          <a:solidFill>
            <a:srgbClr val="FF0000"/>
          </a:solidFill>
        </p:spPr>
        <p:txBody>
          <a:bodyPr wrap="square" rtlCol="0">
            <a:spAutoFit/>
          </a:bodyPr>
          <a:lstStyle/>
          <a:p>
            <a:r>
              <a:rPr lang="en-US" sz="1000" dirty="0" err="1"/>
              <a:t>Anleihegläubiger</a:t>
            </a:r>
            <a:endParaRPr lang="en-US" sz="1000" dirty="0"/>
          </a:p>
        </p:txBody>
      </p:sp>
      <p:cxnSp>
        <p:nvCxnSpPr>
          <p:cNvPr id="11" name="Gerade Verbindung mit Pfeil 10">
            <a:extLst>
              <a:ext uri="{FF2B5EF4-FFF2-40B4-BE49-F238E27FC236}">
                <a16:creationId xmlns:a16="http://schemas.microsoft.com/office/drawing/2014/main" id="{E5A7F71D-B793-5464-143A-CFD3F52DF2B6}"/>
              </a:ext>
            </a:extLst>
          </p:cNvPr>
          <p:cNvCxnSpPr>
            <a:cxnSpLocks/>
            <a:stCxn id="9" idx="3"/>
          </p:cNvCxnSpPr>
          <p:nvPr/>
        </p:nvCxnSpPr>
        <p:spPr>
          <a:xfrm>
            <a:off x="3545380" y="3186350"/>
            <a:ext cx="106098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Textfeld 11">
            <a:extLst>
              <a:ext uri="{FF2B5EF4-FFF2-40B4-BE49-F238E27FC236}">
                <a16:creationId xmlns:a16="http://schemas.microsoft.com/office/drawing/2014/main" id="{02AA0F41-6DD2-E1AD-9764-5C46D4226BC6}"/>
              </a:ext>
            </a:extLst>
          </p:cNvPr>
          <p:cNvSpPr txBox="1"/>
          <p:nvPr/>
        </p:nvSpPr>
        <p:spPr>
          <a:xfrm>
            <a:off x="3568360" y="2946493"/>
            <a:ext cx="1015021" cy="230832"/>
          </a:xfrm>
          <a:prstGeom prst="rect">
            <a:avLst/>
          </a:prstGeom>
          <a:noFill/>
        </p:spPr>
        <p:txBody>
          <a:bodyPr wrap="none" rtlCol="0">
            <a:spAutoFit/>
          </a:bodyPr>
          <a:lstStyle/>
          <a:p>
            <a:r>
              <a:rPr lang="en-US" sz="900" dirty="0" err="1"/>
              <a:t>Anleiheforderung</a:t>
            </a:r>
            <a:endParaRPr lang="en-US" sz="900" dirty="0"/>
          </a:p>
        </p:txBody>
      </p:sp>
      <p:sp>
        <p:nvSpPr>
          <p:cNvPr id="15" name="Textfeld 14">
            <a:extLst>
              <a:ext uri="{FF2B5EF4-FFF2-40B4-BE49-F238E27FC236}">
                <a16:creationId xmlns:a16="http://schemas.microsoft.com/office/drawing/2014/main" id="{713440F6-6DB9-05AB-C02B-42C7B839D4D1}"/>
              </a:ext>
            </a:extLst>
          </p:cNvPr>
          <p:cNvSpPr txBox="1"/>
          <p:nvPr/>
        </p:nvSpPr>
        <p:spPr>
          <a:xfrm>
            <a:off x="2095433" y="5814753"/>
            <a:ext cx="1737360" cy="246221"/>
          </a:xfrm>
          <a:prstGeom prst="rect">
            <a:avLst/>
          </a:prstGeom>
          <a:solidFill>
            <a:srgbClr val="FF0000"/>
          </a:solidFill>
        </p:spPr>
        <p:txBody>
          <a:bodyPr wrap="square" rtlCol="0">
            <a:spAutoFit/>
          </a:bodyPr>
          <a:lstStyle/>
          <a:p>
            <a:r>
              <a:rPr lang="en-US" sz="1000" dirty="0"/>
              <a:t>Bank I </a:t>
            </a:r>
          </a:p>
        </p:txBody>
      </p:sp>
      <p:cxnSp>
        <p:nvCxnSpPr>
          <p:cNvPr id="16" name="Gerade Verbindung mit Pfeil 15">
            <a:extLst>
              <a:ext uri="{FF2B5EF4-FFF2-40B4-BE49-F238E27FC236}">
                <a16:creationId xmlns:a16="http://schemas.microsoft.com/office/drawing/2014/main" id="{58F6F2DC-6A58-BD4C-D522-34524D204C61}"/>
              </a:ext>
            </a:extLst>
          </p:cNvPr>
          <p:cNvCxnSpPr>
            <a:cxnSpLocks/>
            <a:stCxn id="15" idx="3"/>
          </p:cNvCxnSpPr>
          <p:nvPr/>
        </p:nvCxnSpPr>
        <p:spPr>
          <a:xfrm>
            <a:off x="3832793" y="5937864"/>
            <a:ext cx="106098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Textfeld 16">
            <a:extLst>
              <a:ext uri="{FF2B5EF4-FFF2-40B4-BE49-F238E27FC236}">
                <a16:creationId xmlns:a16="http://schemas.microsoft.com/office/drawing/2014/main" id="{3F60FAAF-E020-1BED-AD1E-F68CF2311FAE}"/>
              </a:ext>
            </a:extLst>
          </p:cNvPr>
          <p:cNvSpPr txBox="1"/>
          <p:nvPr/>
        </p:nvSpPr>
        <p:spPr>
          <a:xfrm>
            <a:off x="3927883" y="5725101"/>
            <a:ext cx="734496" cy="230832"/>
          </a:xfrm>
          <a:prstGeom prst="rect">
            <a:avLst/>
          </a:prstGeom>
          <a:noFill/>
        </p:spPr>
        <p:txBody>
          <a:bodyPr wrap="none" rtlCol="0">
            <a:spAutoFit/>
          </a:bodyPr>
          <a:lstStyle/>
          <a:p>
            <a:r>
              <a:rPr lang="en-US" sz="900" dirty="0"/>
              <a:t>Senior Loan</a:t>
            </a:r>
          </a:p>
        </p:txBody>
      </p:sp>
      <p:sp>
        <p:nvSpPr>
          <p:cNvPr id="18" name="Textfeld 17">
            <a:extLst>
              <a:ext uri="{FF2B5EF4-FFF2-40B4-BE49-F238E27FC236}">
                <a16:creationId xmlns:a16="http://schemas.microsoft.com/office/drawing/2014/main" id="{E4AD4907-531A-0E63-FB8B-81880295789B}"/>
              </a:ext>
            </a:extLst>
          </p:cNvPr>
          <p:cNvSpPr txBox="1"/>
          <p:nvPr/>
        </p:nvSpPr>
        <p:spPr>
          <a:xfrm>
            <a:off x="8692503" y="5812147"/>
            <a:ext cx="1737360" cy="246221"/>
          </a:xfrm>
          <a:prstGeom prst="rect">
            <a:avLst/>
          </a:prstGeom>
          <a:solidFill>
            <a:srgbClr val="FF0000"/>
          </a:solidFill>
        </p:spPr>
        <p:txBody>
          <a:bodyPr wrap="square" rtlCol="0">
            <a:spAutoFit/>
          </a:bodyPr>
          <a:lstStyle/>
          <a:p>
            <a:r>
              <a:rPr lang="en-US" sz="1000" dirty="0"/>
              <a:t>Bank II </a:t>
            </a:r>
          </a:p>
        </p:txBody>
      </p:sp>
      <p:cxnSp>
        <p:nvCxnSpPr>
          <p:cNvPr id="19" name="Gerade Verbindung mit Pfeil 18">
            <a:extLst>
              <a:ext uri="{FF2B5EF4-FFF2-40B4-BE49-F238E27FC236}">
                <a16:creationId xmlns:a16="http://schemas.microsoft.com/office/drawing/2014/main" id="{9DA8D675-4853-DDEB-1CDB-5611CC23A353}"/>
              </a:ext>
            </a:extLst>
          </p:cNvPr>
          <p:cNvCxnSpPr>
            <a:cxnSpLocks/>
          </p:cNvCxnSpPr>
          <p:nvPr/>
        </p:nvCxnSpPr>
        <p:spPr>
          <a:xfrm flipH="1">
            <a:off x="7610334" y="5921671"/>
            <a:ext cx="106277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0" name="Textfeld 19">
            <a:extLst>
              <a:ext uri="{FF2B5EF4-FFF2-40B4-BE49-F238E27FC236}">
                <a16:creationId xmlns:a16="http://schemas.microsoft.com/office/drawing/2014/main" id="{5AC57EF3-D4E1-7B7F-2A88-F178FCB75C17}"/>
              </a:ext>
            </a:extLst>
          </p:cNvPr>
          <p:cNvSpPr txBox="1"/>
          <p:nvPr/>
        </p:nvSpPr>
        <p:spPr>
          <a:xfrm>
            <a:off x="7666905" y="5704425"/>
            <a:ext cx="734496" cy="230832"/>
          </a:xfrm>
          <a:prstGeom prst="rect">
            <a:avLst/>
          </a:prstGeom>
          <a:noFill/>
        </p:spPr>
        <p:txBody>
          <a:bodyPr wrap="none" rtlCol="0">
            <a:spAutoFit/>
          </a:bodyPr>
          <a:lstStyle/>
          <a:p>
            <a:r>
              <a:rPr lang="en-US" sz="900" dirty="0"/>
              <a:t>Senior Loan</a:t>
            </a:r>
          </a:p>
        </p:txBody>
      </p:sp>
      <p:sp>
        <p:nvSpPr>
          <p:cNvPr id="32" name="Textfeld 31">
            <a:extLst>
              <a:ext uri="{FF2B5EF4-FFF2-40B4-BE49-F238E27FC236}">
                <a16:creationId xmlns:a16="http://schemas.microsoft.com/office/drawing/2014/main" id="{FDFBBBE0-EFC4-8CE0-8980-F32E6C805B93}"/>
              </a:ext>
            </a:extLst>
          </p:cNvPr>
          <p:cNvSpPr txBox="1"/>
          <p:nvPr/>
        </p:nvSpPr>
        <p:spPr>
          <a:xfrm>
            <a:off x="2537284" y="4019297"/>
            <a:ext cx="1737360" cy="246221"/>
          </a:xfrm>
          <a:prstGeom prst="rect">
            <a:avLst/>
          </a:prstGeom>
          <a:solidFill>
            <a:srgbClr val="FF0000"/>
          </a:solidFill>
        </p:spPr>
        <p:txBody>
          <a:bodyPr wrap="square" rtlCol="0">
            <a:spAutoFit/>
          </a:bodyPr>
          <a:lstStyle/>
          <a:p>
            <a:r>
              <a:rPr lang="en-US" sz="1000" dirty="0"/>
              <a:t>Finanzier II </a:t>
            </a:r>
          </a:p>
        </p:txBody>
      </p:sp>
      <p:cxnSp>
        <p:nvCxnSpPr>
          <p:cNvPr id="33" name="Gerade Verbindung mit Pfeil 32">
            <a:extLst>
              <a:ext uri="{FF2B5EF4-FFF2-40B4-BE49-F238E27FC236}">
                <a16:creationId xmlns:a16="http://schemas.microsoft.com/office/drawing/2014/main" id="{7FA06C16-E670-720A-9EF8-91D370F6B4C7}"/>
              </a:ext>
            </a:extLst>
          </p:cNvPr>
          <p:cNvCxnSpPr>
            <a:cxnSpLocks/>
          </p:cNvCxnSpPr>
          <p:nvPr/>
        </p:nvCxnSpPr>
        <p:spPr>
          <a:xfrm>
            <a:off x="4274644" y="4142408"/>
            <a:ext cx="106098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4" name="Textfeld 33">
            <a:extLst>
              <a:ext uri="{FF2B5EF4-FFF2-40B4-BE49-F238E27FC236}">
                <a16:creationId xmlns:a16="http://schemas.microsoft.com/office/drawing/2014/main" id="{8C32DCDC-440F-B89D-883B-253A0EFDFEB5}"/>
              </a:ext>
            </a:extLst>
          </p:cNvPr>
          <p:cNvSpPr txBox="1"/>
          <p:nvPr/>
        </p:nvSpPr>
        <p:spPr>
          <a:xfrm>
            <a:off x="4274644" y="3960107"/>
            <a:ext cx="805029" cy="230832"/>
          </a:xfrm>
          <a:prstGeom prst="rect">
            <a:avLst/>
          </a:prstGeom>
          <a:noFill/>
        </p:spPr>
        <p:txBody>
          <a:bodyPr wrap="none" rtlCol="0">
            <a:spAutoFit/>
          </a:bodyPr>
          <a:lstStyle/>
          <a:p>
            <a:r>
              <a:rPr lang="en-US" sz="900" dirty="0"/>
              <a:t>Junior Loan II</a:t>
            </a:r>
          </a:p>
        </p:txBody>
      </p:sp>
      <p:sp>
        <p:nvSpPr>
          <p:cNvPr id="35" name="Textfeld 34">
            <a:extLst>
              <a:ext uri="{FF2B5EF4-FFF2-40B4-BE49-F238E27FC236}">
                <a16:creationId xmlns:a16="http://schemas.microsoft.com/office/drawing/2014/main" id="{5BAE870D-4B90-4C6D-C494-B5FA5C2995A9}"/>
              </a:ext>
            </a:extLst>
          </p:cNvPr>
          <p:cNvSpPr txBox="1"/>
          <p:nvPr/>
        </p:nvSpPr>
        <p:spPr>
          <a:xfrm>
            <a:off x="2055810" y="4858695"/>
            <a:ext cx="1737360" cy="246221"/>
          </a:xfrm>
          <a:prstGeom prst="rect">
            <a:avLst/>
          </a:prstGeom>
          <a:solidFill>
            <a:srgbClr val="FF0000"/>
          </a:solidFill>
        </p:spPr>
        <p:txBody>
          <a:bodyPr wrap="square" rtlCol="0">
            <a:spAutoFit/>
          </a:bodyPr>
          <a:lstStyle/>
          <a:p>
            <a:r>
              <a:rPr lang="en-US" sz="1000" dirty="0" err="1"/>
              <a:t>Finanzier</a:t>
            </a:r>
            <a:r>
              <a:rPr lang="en-US" sz="1000" dirty="0"/>
              <a:t> I </a:t>
            </a:r>
          </a:p>
        </p:txBody>
      </p:sp>
      <p:cxnSp>
        <p:nvCxnSpPr>
          <p:cNvPr id="36" name="Gerade Verbindung mit Pfeil 35">
            <a:extLst>
              <a:ext uri="{FF2B5EF4-FFF2-40B4-BE49-F238E27FC236}">
                <a16:creationId xmlns:a16="http://schemas.microsoft.com/office/drawing/2014/main" id="{111DC772-09B2-0B7A-E871-1C8FF7173A85}"/>
              </a:ext>
            </a:extLst>
          </p:cNvPr>
          <p:cNvCxnSpPr>
            <a:cxnSpLocks/>
          </p:cNvCxnSpPr>
          <p:nvPr/>
        </p:nvCxnSpPr>
        <p:spPr>
          <a:xfrm flipV="1">
            <a:off x="3793170" y="4981805"/>
            <a:ext cx="778552" cy="27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7" name="Textfeld 36">
            <a:extLst>
              <a:ext uri="{FF2B5EF4-FFF2-40B4-BE49-F238E27FC236}">
                <a16:creationId xmlns:a16="http://schemas.microsoft.com/office/drawing/2014/main" id="{AA0B0980-03D0-B413-91A4-B51874122589}"/>
              </a:ext>
            </a:extLst>
          </p:cNvPr>
          <p:cNvSpPr txBox="1"/>
          <p:nvPr/>
        </p:nvSpPr>
        <p:spPr>
          <a:xfrm>
            <a:off x="3793170" y="4704338"/>
            <a:ext cx="795411" cy="230832"/>
          </a:xfrm>
          <a:prstGeom prst="rect">
            <a:avLst/>
          </a:prstGeom>
          <a:noFill/>
        </p:spPr>
        <p:txBody>
          <a:bodyPr wrap="none" rtlCol="0">
            <a:spAutoFit/>
          </a:bodyPr>
          <a:lstStyle/>
          <a:p>
            <a:r>
              <a:rPr lang="en-US" sz="900" dirty="0" err="1"/>
              <a:t>Genussrecht</a:t>
            </a:r>
            <a:endParaRPr lang="en-US" sz="900" dirty="0"/>
          </a:p>
        </p:txBody>
      </p:sp>
      <p:sp>
        <p:nvSpPr>
          <p:cNvPr id="41" name="Textfeld 40">
            <a:extLst>
              <a:ext uri="{FF2B5EF4-FFF2-40B4-BE49-F238E27FC236}">
                <a16:creationId xmlns:a16="http://schemas.microsoft.com/office/drawing/2014/main" id="{9A384E8D-E41C-5851-28A8-5294BB29B2FF}"/>
              </a:ext>
            </a:extLst>
          </p:cNvPr>
          <p:cNvSpPr txBox="1"/>
          <p:nvPr/>
        </p:nvSpPr>
        <p:spPr>
          <a:xfrm>
            <a:off x="8331278" y="4841843"/>
            <a:ext cx="1737360" cy="246221"/>
          </a:xfrm>
          <a:prstGeom prst="rect">
            <a:avLst/>
          </a:prstGeom>
          <a:solidFill>
            <a:srgbClr val="FF0000"/>
          </a:solidFill>
        </p:spPr>
        <p:txBody>
          <a:bodyPr wrap="square" rtlCol="0">
            <a:spAutoFit/>
          </a:bodyPr>
          <a:lstStyle/>
          <a:p>
            <a:r>
              <a:rPr lang="en-US" sz="1000" dirty="0" err="1"/>
              <a:t>Finanzier</a:t>
            </a:r>
            <a:r>
              <a:rPr lang="en-US" sz="1000" dirty="0"/>
              <a:t> I </a:t>
            </a:r>
          </a:p>
        </p:txBody>
      </p:sp>
      <p:cxnSp>
        <p:nvCxnSpPr>
          <p:cNvPr id="42" name="Gerade Verbindung mit Pfeil 41">
            <a:extLst>
              <a:ext uri="{FF2B5EF4-FFF2-40B4-BE49-F238E27FC236}">
                <a16:creationId xmlns:a16="http://schemas.microsoft.com/office/drawing/2014/main" id="{9BE52BE7-C550-8918-803B-BF6A9D127DF3}"/>
              </a:ext>
            </a:extLst>
          </p:cNvPr>
          <p:cNvCxnSpPr>
            <a:cxnSpLocks/>
          </p:cNvCxnSpPr>
          <p:nvPr/>
        </p:nvCxnSpPr>
        <p:spPr>
          <a:xfrm flipH="1">
            <a:off x="7305786" y="4981805"/>
            <a:ext cx="102549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3" name="Textfeld 42">
            <a:extLst>
              <a:ext uri="{FF2B5EF4-FFF2-40B4-BE49-F238E27FC236}">
                <a16:creationId xmlns:a16="http://schemas.microsoft.com/office/drawing/2014/main" id="{3637C210-519F-4322-1891-7E309369EAB7}"/>
              </a:ext>
            </a:extLst>
          </p:cNvPr>
          <p:cNvSpPr txBox="1"/>
          <p:nvPr/>
        </p:nvSpPr>
        <p:spPr>
          <a:xfrm>
            <a:off x="7598913" y="4698919"/>
            <a:ext cx="776175" cy="230832"/>
          </a:xfrm>
          <a:prstGeom prst="rect">
            <a:avLst/>
          </a:prstGeom>
          <a:noFill/>
        </p:spPr>
        <p:txBody>
          <a:bodyPr wrap="none" rtlCol="0">
            <a:spAutoFit/>
          </a:bodyPr>
          <a:lstStyle/>
          <a:p>
            <a:r>
              <a:rPr lang="en-US" sz="900" dirty="0"/>
              <a:t>Junior Loan I</a:t>
            </a:r>
          </a:p>
        </p:txBody>
      </p:sp>
      <p:sp>
        <p:nvSpPr>
          <p:cNvPr id="48" name="Textfeld 47">
            <a:extLst>
              <a:ext uri="{FF2B5EF4-FFF2-40B4-BE49-F238E27FC236}">
                <a16:creationId xmlns:a16="http://schemas.microsoft.com/office/drawing/2014/main" id="{CFEA9316-8788-64F8-6C71-C847913A2DC6}"/>
              </a:ext>
            </a:extLst>
          </p:cNvPr>
          <p:cNvSpPr txBox="1"/>
          <p:nvPr/>
        </p:nvSpPr>
        <p:spPr>
          <a:xfrm>
            <a:off x="6343721" y="3011546"/>
            <a:ext cx="359394" cy="230832"/>
          </a:xfrm>
          <a:prstGeom prst="rect">
            <a:avLst/>
          </a:prstGeom>
          <a:noFill/>
        </p:spPr>
        <p:txBody>
          <a:bodyPr wrap="none" rtlCol="0">
            <a:spAutoFit/>
          </a:bodyPr>
          <a:lstStyle/>
          <a:p>
            <a:r>
              <a:rPr lang="en-US" sz="900" dirty="0"/>
              <a:t>USL</a:t>
            </a:r>
          </a:p>
        </p:txBody>
      </p:sp>
      <p:cxnSp>
        <p:nvCxnSpPr>
          <p:cNvPr id="54" name="Verbinder: gewinkelt 53">
            <a:extLst>
              <a:ext uri="{FF2B5EF4-FFF2-40B4-BE49-F238E27FC236}">
                <a16:creationId xmlns:a16="http://schemas.microsoft.com/office/drawing/2014/main" id="{6621DE5A-FBB8-4B97-76DF-2B3F9B856723}"/>
              </a:ext>
            </a:extLst>
          </p:cNvPr>
          <p:cNvCxnSpPr>
            <a:cxnSpLocks/>
          </p:cNvCxnSpPr>
          <p:nvPr/>
        </p:nvCxnSpPr>
        <p:spPr>
          <a:xfrm rot="16200000" flipH="1">
            <a:off x="5400849" y="3449955"/>
            <a:ext cx="3269204" cy="974543"/>
          </a:xfrm>
          <a:prstGeom prst="bentConnector3">
            <a:avLst>
              <a:gd name="adj1" fmla="val -219"/>
            </a:avLst>
          </a:prstGeom>
          <a:ln>
            <a:tailEnd type="triangle"/>
          </a:ln>
        </p:spPr>
        <p:style>
          <a:lnRef idx="1">
            <a:schemeClr val="accent1"/>
          </a:lnRef>
          <a:fillRef idx="0">
            <a:schemeClr val="accent1"/>
          </a:fillRef>
          <a:effectRef idx="0">
            <a:schemeClr val="accent1"/>
          </a:effectRef>
          <a:fontRef idx="minor">
            <a:schemeClr val="tx1"/>
          </a:fontRef>
        </p:style>
      </p:cxnSp>
      <p:sp>
        <p:nvSpPr>
          <p:cNvPr id="59" name="Textfeld 58">
            <a:extLst>
              <a:ext uri="{FF2B5EF4-FFF2-40B4-BE49-F238E27FC236}">
                <a16:creationId xmlns:a16="http://schemas.microsoft.com/office/drawing/2014/main" id="{EB13BA50-9D85-B4F8-80B7-9344D7440DBA}"/>
              </a:ext>
            </a:extLst>
          </p:cNvPr>
          <p:cNvSpPr txBox="1"/>
          <p:nvPr/>
        </p:nvSpPr>
        <p:spPr>
          <a:xfrm>
            <a:off x="7660044" y="2787617"/>
            <a:ext cx="357790" cy="230832"/>
          </a:xfrm>
          <a:prstGeom prst="rect">
            <a:avLst/>
          </a:prstGeom>
          <a:noFill/>
        </p:spPr>
        <p:txBody>
          <a:bodyPr wrap="none" rtlCol="0">
            <a:spAutoFit/>
          </a:bodyPr>
          <a:lstStyle/>
          <a:p>
            <a:r>
              <a:rPr lang="en-US" sz="900" dirty="0"/>
              <a:t>SHL</a:t>
            </a:r>
          </a:p>
        </p:txBody>
      </p:sp>
      <p:cxnSp>
        <p:nvCxnSpPr>
          <p:cNvPr id="74" name="Verbinder: gekrümmt 73">
            <a:extLst>
              <a:ext uri="{FF2B5EF4-FFF2-40B4-BE49-F238E27FC236}">
                <a16:creationId xmlns:a16="http://schemas.microsoft.com/office/drawing/2014/main" id="{A0608E9E-B80F-A123-8959-AB53A8ABA0E0}"/>
              </a:ext>
            </a:extLst>
          </p:cNvPr>
          <p:cNvCxnSpPr>
            <a:cxnSpLocks/>
          </p:cNvCxnSpPr>
          <p:nvPr/>
        </p:nvCxnSpPr>
        <p:spPr>
          <a:xfrm rot="16200000" flipV="1">
            <a:off x="6839354" y="5271483"/>
            <a:ext cx="306979" cy="304015"/>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75" name="Textfeld 74">
            <a:extLst>
              <a:ext uri="{FF2B5EF4-FFF2-40B4-BE49-F238E27FC236}">
                <a16:creationId xmlns:a16="http://schemas.microsoft.com/office/drawing/2014/main" id="{63A61E65-ACFF-061D-5838-5EC089F1BFA6}"/>
              </a:ext>
            </a:extLst>
          </p:cNvPr>
          <p:cNvSpPr txBox="1"/>
          <p:nvPr/>
        </p:nvSpPr>
        <p:spPr>
          <a:xfrm>
            <a:off x="6804040" y="3340185"/>
            <a:ext cx="1213794" cy="230832"/>
          </a:xfrm>
          <a:prstGeom prst="rect">
            <a:avLst/>
          </a:prstGeom>
          <a:noFill/>
        </p:spPr>
        <p:txBody>
          <a:bodyPr wrap="square" rtlCol="0">
            <a:spAutoFit/>
          </a:bodyPr>
          <a:lstStyle/>
          <a:p>
            <a:r>
              <a:rPr lang="en-US" sz="900" dirty="0"/>
              <a:t>USL</a:t>
            </a:r>
          </a:p>
        </p:txBody>
      </p:sp>
      <p:cxnSp>
        <p:nvCxnSpPr>
          <p:cNvPr id="85" name="Verbinder: gewinkelt 84">
            <a:extLst>
              <a:ext uri="{FF2B5EF4-FFF2-40B4-BE49-F238E27FC236}">
                <a16:creationId xmlns:a16="http://schemas.microsoft.com/office/drawing/2014/main" id="{B030FA28-376D-F362-6E8D-271E3765C9E5}"/>
              </a:ext>
            </a:extLst>
          </p:cNvPr>
          <p:cNvCxnSpPr>
            <a:cxnSpLocks/>
          </p:cNvCxnSpPr>
          <p:nvPr/>
        </p:nvCxnSpPr>
        <p:spPr>
          <a:xfrm rot="16200000" flipV="1">
            <a:off x="5782754" y="3221837"/>
            <a:ext cx="2213606" cy="682754"/>
          </a:xfrm>
          <a:prstGeom prst="bentConnector3">
            <a:avLst>
              <a:gd name="adj1" fmla="val 99945"/>
            </a:avLst>
          </a:prstGeom>
          <a:ln>
            <a:tailEnd type="triangle"/>
          </a:ln>
        </p:spPr>
        <p:style>
          <a:lnRef idx="1">
            <a:schemeClr val="accent1"/>
          </a:lnRef>
          <a:fillRef idx="0">
            <a:schemeClr val="accent1"/>
          </a:fillRef>
          <a:effectRef idx="0">
            <a:schemeClr val="accent1"/>
          </a:effectRef>
          <a:fontRef idx="minor">
            <a:schemeClr val="tx1"/>
          </a:fontRef>
        </p:style>
      </p:cxnSp>
      <p:sp>
        <p:nvSpPr>
          <p:cNvPr id="89" name="Textfeld 88">
            <a:extLst>
              <a:ext uri="{FF2B5EF4-FFF2-40B4-BE49-F238E27FC236}">
                <a16:creationId xmlns:a16="http://schemas.microsoft.com/office/drawing/2014/main" id="{98C6E8E6-B5E2-0351-29FF-0B0A5892E303}"/>
              </a:ext>
            </a:extLst>
          </p:cNvPr>
          <p:cNvSpPr txBox="1"/>
          <p:nvPr/>
        </p:nvSpPr>
        <p:spPr>
          <a:xfrm>
            <a:off x="6578632" y="5313489"/>
            <a:ext cx="1213794" cy="230832"/>
          </a:xfrm>
          <a:prstGeom prst="rect">
            <a:avLst/>
          </a:prstGeom>
          <a:noFill/>
        </p:spPr>
        <p:txBody>
          <a:bodyPr wrap="square" rtlCol="0">
            <a:spAutoFit/>
          </a:bodyPr>
          <a:lstStyle/>
          <a:p>
            <a:r>
              <a:rPr lang="en-US" sz="900" dirty="0"/>
              <a:t>USL</a:t>
            </a:r>
          </a:p>
        </p:txBody>
      </p:sp>
      <p:sp>
        <p:nvSpPr>
          <p:cNvPr id="3" name="Eckige Klammer links 2">
            <a:extLst>
              <a:ext uri="{FF2B5EF4-FFF2-40B4-BE49-F238E27FC236}">
                <a16:creationId xmlns:a16="http://schemas.microsoft.com/office/drawing/2014/main" id="{DD97A8D6-3826-6BC5-25F9-A6BFB47AA02C}"/>
              </a:ext>
            </a:extLst>
          </p:cNvPr>
          <p:cNvSpPr/>
          <p:nvPr/>
        </p:nvSpPr>
        <p:spPr>
          <a:xfrm>
            <a:off x="767913" y="2269400"/>
            <a:ext cx="4563315" cy="4048272"/>
          </a:xfrm>
          <a:prstGeom prst="leftBracket">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0" name="Gerade Verbindung mit Pfeil 9">
            <a:extLst>
              <a:ext uri="{FF2B5EF4-FFF2-40B4-BE49-F238E27FC236}">
                <a16:creationId xmlns:a16="http://schemas.microsoft.com/office/drawing/2014/main" id="{DB0044E7-4D69-280A-EB05-31598EB9FDBC}"/>
              </a:ext>
            </a:extLst>
          </p:cNvPr>
          <p:cNvCxnSpPr>
            <a:cxnSpLocks/>
          </p:cNvCxnSpPr>
          <p:nvPr/>
        </p:nvCxnSpPr>
        <p:spPr>
          <a:xfrm flipV="1">
            <a:off x="5331228" y="6176963"/>
            <a:ext cx="0" cy="14070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Textfeld 12">
            <a:extLst>
              <a:ext uri="{FF2B5EF4-FFF2-40B4-BE49-F238E27FC236}">
                <a16:creationId xmlns:a16="http://schemas.microsoft.com/office/drawing/2014/main" id="{D644BB97-C19A-C706-397A-733C50ECDB21}"/>
              </a:ext>
            </a:extLst>
          </p:cNvPr>
          <p:cNvSpPr txBox="1"/>
          <p:nvPr/>
        </p:nvSpPr>
        <p:spPr>
          <a:xfrm>
            <a:off x="793317" y="3735322"/>
            <a:ext cx="357790" cy="230832"/>
          </a:xfrm>
          <a:prstGeom prst="rect">
            <a:avLst/>
          </a:prstGeom>
          <a:noFill/>
        </p:spPr>
        <p:txBody>
          <a:bodyPr wrap="none" rtlCol="0">
            <a:spAutoFit/>
          </a:bodyPr>
          <a:lstStyle/>
          <a:p>
            <a:r>
              <a:rPr lang="en-US" sz="900" dirty="0"/>
              <a:t>SHL</a:t>
            </a:r>
          </a:p>
        </p:txBody>
      </p:sp>
      <p:cxnSp>
        <p:nvCxnSpPr>
          <p:cNvPr id="14" name="Gerade Verbindung mit Pfeil 13">
            <a:extLst>
              <a:ext uri="{FF2B5EF4-FFF2-40B4-BE49-F238E27FC236}">
                <a16:creationId xmlns:a16="http://schemas.microsoft.com/office/drawing/2014/main" id="{20B82457-87BB-41B3-9264-3BB2C76E4C6C}"/>
              </a:ext>
            </a:extLst>
          </p:cNvPr>
          <p:cNvCxnSpPr/>
          <p:nvPr/>
        </p:nvCxnSpPr>
        <p:spPr>
          <a:xfrm flipV="1">
            <a:off x="6255327" y="2630928"/>
            <a:ext cx="0" cy="11579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1" name="Textfeld 20">
            <a:extLst>
              <a:ext uri="{FF2B5EF4-FFF2-40B4-BE49-F238E27FC236}">
                <a16:creationId xmlns:a16="http://schemas.microsoft.com/office/drawing/2014/main" id="{5D25403C-76BF-AC85-B0BB-3CAF83C90FFF}"/>
              </a:ext>
            </a:extLst>
          </p:cNvPr>
          <p:cNvSpPr txBox="1"/>
          <p:nvPr/>
        </p:nvSpPr>
        <p:spPr>
          <a:xfrm>
            <a:off x="9049407" y="2450022"/>
            <a:ext cx="2208490" cy="738664"/>
          </a:xfrm>
          <a:prstGeom prst="rect">
            <a:avLst/>
          </a:prstGeom>
          <a:noFill/>
        </p:spPr>
        <p:txBody>
          <a:bodyPr wrap="none" rtlCol="0">
            <a:spAutoFit/>
          </a:bodyPr>
          <a:lstStyle/>
          <a:p>
            <a:r>
              <a:rPr lang="en-US" sz="1400" b="1" dirty="0" err="1"/>
              <a:t>Legende</a:t>
            </a:r>
            <a:r>
              <a:rPr lang="en-US" sz="1400" b="1" dirty="0"/>
              <a:t>:</a:t>
            </a:r>
          </a:p>
          <a:p>
            <a:pPr marL="285750" indent="-285750">
              <a:buFont typeface="Arial" panose="020B0604020202020204" pitchFamily="34" charset="0"/>
              <a:buChar char="•"/>
            </a:pPr>
            <a:r>
              <a:rPr lang="en-US" sz="1400" dirty="0"/>
              <a:t>USL = Up-Stream-Loan</a:t>
            </a:r>
          </a:p>
          <a:p>
            <a:pPr marL="285750" indent="-285750">
              <a:buFont typeface="Arial" panose="020B0604020202020204" pitchFamily="34" charset="0"/>
              <a:buChar char="•"/>
            </a:pPr>
            <a:r>
              <a:rPr lang="en-US" sz="1400" dirty="0"/>
              <a:t>SHL = Shareholder-Loan</a:t>
            </a:r>
          </a:p>
        </p:txBody>
      </p:sp>
    </p:spTree>
    <p:extLst>
      <p:ext uri="{BB962C8B-B14F-4D97-AF65-F5344CB8AC3E}">
        <p14:creationId xmlns:p14="http://schemas.microsoft.com/office/powerpoint/2010/main" val="37770151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1BE1BB-BE32-FD26-A105-E06065361DE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C0DB142-F202-112F-BB2A-415A4230DE8A}"/>
              </a:ext>
            </a:extLst>
          </p:cNvPr>
          <p:cNvSpPr>
            <a:spLocks noGrp="1"/>
          </p:cNvSpPr>
          <p:nvPr>
            <p:ph type="title"/>
          </p:nvPr>
        </p:nvSpPr>
        <p:spPr>
          <a:xfrm>
            <a:off x="838200" y="944282"/>
            <a:ext cx="10515600" cy="822960"/>
          </a:xfrm>
        </p:spPr>
        <p:txBody>
          <a:bodyPr>
            <a:normAutofit fontScale="90000"/>
          </a:bodyPr>
          <a:lstStyle/>
          <a:p>
            <a:r>
              <a:rPr kumimoji="0" lang="de-AT" sz="2800" b="1" i="0" u="none" strike="noStrike" kern="1200" cap="none" spc="0" normalizeH="0" baseline="0" noProof="0" dirty="0">
                <a:ln>
                  <a:noFill/>
                </a:ln>
                <a:solidFill>
                  <a:srgbClr val="000000"/>
                </a:solidFill>
                <a:effectLst/>
                <a:uLnTx/>
                <a:uFillTx/>
                <a:latin typeface="Calibri" panose="020F0502020204030204"/>
                <a:ea typeface="+mj-ea"/>
                <a:cs typeface="+mj-cs"/>
              </a:rPr>
              <a:t>Inter-company-Finanzierungen in der Konzernabwicklung -</a:t>
            </a:r>
            <a:br>
              <a:rPr kumimoji="0" lang="de-AT" sz="2800" b="1" i="0" u="none" strike="noStrike" kern="1200" cap="none" spc="0" normalizeH="0" baseline="0" noProof="0" dirty="0">
                <a:ln>
                  <a:noFill/>
                </a:ln>
                <a:solidFill>
                  <a:srgbClr val="000000"/>
                </a:solidFill>
                <a:effectLst/>
                <a:uLnTx/>
                <a:uFillTx/>
                <a:latin typeface="Calibri" panose="020F0502020204030204"/>
                <a:ea typeface="+mj-ea"/>
                <a:cs typeface="+mj-cs"/>
              </a:rPr>
            </a:br>
            <a:r>
              <a:rPr kumimoji="0" lang="de-AT" sz="2800" b="1" i="0" u="none" strike="noStrike" kern="1200" cap="none" spc="0" normalizeH="0" baseline="0" noProof="0" dirty="0">
                <a:ln>
                  <a:noFill/>
                </a:ln>
                <a:solidFill>
                  <a:srgbClr val="000000"/>
                </a:solidFill>
                <a:effectLst/>
                <a:uLnTx/>
                <a:uFillTx/>
                <a:latin typeface="Calibri" panose="020F0502020204030204"/>
                <a:ea typeface="+mj-ea"/>
                <a:cs typeface="+mj-cs"/>
              </a:rPr>
              <a:t>(Vereinfachte) Darstellung einer Konzernfinanzierung (mit Garantien)</a:t>
            </a:r>
            <a:endParaRPr lang="de-AT" sz="3200" dirty="0">
              <a:latin typeface="+mn-lt"/>
            </a:endParaRPr>
          </a:p>
        </p:txBody>
      </p:sp>
      <p:sp>
        <p:nvSpPr>
          <p:cNvPr id="4" name="Foliennummernplatzhalter 3">
            <a:extLst>
              <a:ext uri="{FF2B5EF4-FFF2-40B4-BE49-F238E27FC236}">
                <a16:creationId xmlns:a16="http://schemas.microsoft.com/office/drawing/2014/main" id="{1DDC4798-D485-C452-D1F4-90D55A7598F8}"/>
              </a:ext>
            </a:extLst>
          </p:cNvPr>
          <p:cNvSpPr>
            <a:spLocks noGrp="1"/>
          </p:cNvSpPr>
          <p:nvPr>
            <p:ph type="sldNum" sz="quarter" idx="12"/>
          </p:nvPr>
        </p:nvSpPr>
        <p:spPr/>
        <p:txBody>
          <a:bodyPr/>
          <a:lstStyle/>
          <a:p>
            <a:fld id="{9CFD1DE5-C93E-45E4-AC07-2CC528E52F79}" type="slidenum">
              <a:rPr lang="de-DE" smtClean="0"/>
              <a:t>8</a:t>
            </a:fld>
            <a:endParaRPr lang="de-DE"/>
          </a:p>
        </p:txBody>
      </p:sp>
      <p:sp>
        <p:nvSpPr>
          <p:cNvPr id="5" name="Textfeld 4">
            <a:extLst>
              <a:ext uri="{FF2B5EF4-FFF2-40B4-BE49-F238E27FC236}">
                <a16:creationId xmlns:a16="http://schemas.microsoft.com/office/drawing/2014/main" id="{2B44211C-2066-0BCA-51D8-01AA6A90216B}"/>
              </a:ext>
            </a:extLst>
          </p:cNvPr>
          <p:cNvSpPr txBox="1"/>
          <p:nvPr/>
        </p:nvSpPr>
        <p:spPr>
          <a:xfrm>
            <a:off x="453154" y="6356350"/>
            <a:ext cx="6275373" cy="276999"/>
          </a:xfrm>
          <a:prstGeom prst="rect">
            <a:avLst/>
          </a:prstGeom>
          <a:noFill/>
        </p:spPr>
        <p:txBody>
          <a:bodyPr wrap="square" rtlCol="0">
            <a:spAutoFit/>
          </a:bodyPr>
          <a:lstStyle/>
          <a:p>
            <a:r>
              <a:rPr lang="de-DE" sz="1200" dirty="0"/>
              <a:t>Weileder, Konzernsanierung bzw -abwicklung</a:t>
            </a:r>
            <a:endParaRPr lang="de-AT" sz="1200" dirty="0"/>
          </a:p>
        </p:txBody>
      </p:sp>
      <p:graphicFrame>
        <p:nvGraphicFramePr>
          <p:cNvPr id="8" name="Inhaltsplatzhalter 7">
            <a:extLst>
              <a:ext uri="{FF2B5EF4-FFF2-40B4-BE49-F238E27FC236}">
                <a16:creationId xmlns:a16="http://schemas.microsoft.com/office/drawing/2014/main" id="{BF9184A9-1481-79F8-3579-7ACA64EF37A0}"/>
              </a:ext>
            </a:extLst>
          </p:cNvPr>
          <p:cNvGraphicFramePr>
            <a:graphicFrameLocks noGrp="1"/>
          </p:cNvGraphicFramePr>
          <p:nvPr>
            <p:ph idx="1"/>
          </p:nvPr>
        </p:nvGraphicFramePr>
        <p:xfrm>
          <a:off x="838200" y="2016125"/>
          <a:ext cx="10515600" cy="41608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6" name="Verbinder: gekrümmt 5">
            <a:extLst>
              <a:ext uri="{FF2B5EF4-FFF2-40B4-BE49-F238E27FC236}">
                <a16:creationId xmlns:a16="http://schemas.microsoft.com/office/drawing/2014/main" id="{9259CD43-CE03-8F0D-2F19-1F5D59D603DA}"/>
              </a:ext>
            </a:extLst>
          </p:cNvPr>
          <p:cNvCxnSpPr/>
          <p:nvPr/>
        </p:nvCxnSpPr>
        <p:spPr>
          <a:xfrm flipV="1">
            <a:off x="4854632" y="2456411"/>
            <a:ext cx="457200" cy="448887"/>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Textfeld 6">
            <a:extLst>
              <a:ext uri="{FF2B5EF4-FFF2-40B4-BE49-F238E27FC236}">
                <a16:creationId xmlns:a16="http://schemas.microsoft.com/office/drawing/2014/main" id="{7F286BDB-7320-A542-C1B4-083D5DB3A52E}"/>
              </a:ext>
            </a:extLst>
          </p:cNvPr>
          <p:cNvSpPr txBox="1"/>
          <p:nvPr/>
        </p:nvSpPr>
        <p:spPr>
          <a:xfrm>
            <a:off x="3956446" y="2450022"/>
            <a:ext cx="1157689" cy="230832"/>
          </a:xfrm>
          <a:prstGeom prst="rect">
            <a:avLst/>
          </a:prstGeom>
          <a:noFill/>
        </p:spPr>
        <p:txBody>
          <a:bodyPr wrap="none" rtlCol="0">
            <a:spAutoFit/>
          </a:bodyPr>
          <a:lstStyle/>
          <a:p>
            <a:r>
              <a:rPr lang="en-US" sz="900" dirty="0" err="1"/>
              <a:t>Weiterleitungskredit</a:t>
            </a:r>
            <a:endParaRPr lang="en-US" sz="900" dirty="0"/>
          </a:p>
        </p:txBody>
      </p:sp>
      <p:sp>
        <p:nvSpPr>
          <p:cNvPr id="9" name="Textfeld 8">
            <a:extLst>
              <a:ext uri="{FF2B5EF4-FFF2-40B4-BE49-F238E27FC236}">
                <a16:creationId xmlns:a16="http://schemas.microsoft.com/office/drawing/2014/main" id="{EA250737-9E75-63B8-D720-E75DAED5AF91}"/>
              </a:ext>
            </a:extLst>
          </p:cNvPr>
          <p:cNvSpPr txBox="1"/>
          <p:nvPr/>
        </p:nvSpPr>
        <p:spPr>
          <a:xfrm>
            <a:off x="1808020" y="3063239"/>
            <a:ext cx="1737360" cy="246221"/>
          </a:xfrm>
          <a:prstGeom prst="rect">
            <a:avLst/>
          </a:prstGeom>
          <a:solidFill>
            <a:srgbClr val="FF0000"/>
          </a:solidFill>
        </p:spPr>
        <p:txBody>
          <a:bodyPr wrap="square" rtlCol="0">
            <a:spAutoFit/>
          </a:bodyPr>
          <a:lstStyle/>
          <a:p>
            <a:r>
              <a:rPr lang="en-US" sz="1000" dirty="0" err="1"/>
              <a:t>Anleihegläubiger</a:t>
            </a:r>
            <a:endParaRPr lang="en-US" sz="1000" dirty="0"/>
          </a:p>
        </p:txBody>
      </p:sp>
      <p:cxnSp>
        <p:nvCxnSpPr>
          <p:cNvPr id="11" name="Gerade Verbindung mit Pfeil 10">
            <a:extLst>
              <a:ext uri="{FF2B5EF4-FFF2-40B4-BE49-F238E27FC236}">
                <a16:creationId xmlns:a16="http://schemas.microsoft.com/office/drawing/2014/main" id="{6BD60146-A434-820C-62AD-A180671ED939}"/>
              </a:ext>
            </a:extLst>
          </p:cNvPr>
          <p:cNvCxnSpPr>
            <a:cxnSpLocks/>
            <a:stCxn id="9" idx="3"/>
          </p:cNvCxnSpPr>
          <p:nvPr/>
        </p:nvCxnSpPr>
        <p:spPr>
          <a:xfrm>
            <a:off x="3545380" y="3186350"/>
            <a:ext cx="106098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Textfeld 11">
            <a:extLst>
              <a:ext uri="{FF2B5EF4-FFF2-40B4-BE49-F238E27FC236}">
                <a16:creationId xmlns:a16="http://schemas.microsoft.com/office/drawing/2014/main" id="{D13B9E0A-777F-84D6-CAC6-3E046A9E7F2E}"/>
              </a:ext>
            </a:extLst>
          </p:cNvPr>
          <p:cNvSpPr txBox="1"/>
          <p:nvPr/>
        </p:nvSpPr>
        <p:spPr>
          <a:xfrm>
            <a:off x="3568360" y="2946493"/>
            <a:ext cx="1015021" cy="230832"/>
          </a:xfrm>
          <a:prstGeom prst="rect">
            <a:avLst/>
          </a:prstGeom>
          <a:noFill/>
        </p:spPr>
        <p:txBody>
          <a:bodyPr wrap="none" rtlCol="0">
            <a:spAutoFit/>
          </a:bodyPr>
          <a:lstStyle/>
          <a:p>
            <a:r>
              <a:rPr lang="en-US" sz="900" dirty="0" err="1"/>
              <a:t>Anleiheforderung</a:t>
            </a:r>
            <a:endParaRPr lang="en-US" sz="900" dirty="0"/>
          </a:p>
        </p:txBody>
      </p:sp>
      <p:sp>
        <p:nvSpPr>
          <p:cNvPr id="15" name="Textfeld 14">
            <a:extLst>
              <a:ext uri="{FF2B5EF4-FFF2-40B4-BE49-F238E27FC236}">
                <a16:creationId xmlns:a16="http://schemas.microsoft.com/office/drawing/2014/main" id="{BAA91721-7632-4FB8-2D21-071668E3DFE5}"/>
              </a:ext>
            </a:extLst>
          </p:cNvPr>
          <p:cNvSpPr txBox="1"/>
          <p:nvPr/>
        </p:nvSpPr>
        <p:spPr>
          <a:xfrm>
            <a:off x="2095433" y="5814753"/>
            <a:ext cx="1737360" cy="246221"/>
          </a:xfrm>
          <a:prstGeom prst="rect">
            <a:avLst/>
          </a:prstGeom>
          <a:solidFill>
            <a:srgbClr val="FF0000"/>
          </a:solidFill>
        </p:spPr>
        <p:txBody>
          <a:bodyPr wrap="square" rtlCol="0">
            <a:spAutoFit/>
          </a:bodyPr>
          <a:lstStyle/>
          <a:p>
            <a:r>
              <a:rPr lang="en-US" sz="1000" dirty="0"/>
              <a:t>Bank I </a:t>
            </a:r>
          </a:p>
        </p:txBody>
      </p:sp>
      <p:cxnSp>
        <p:nvCxnSpPr>
          <p:cNvPr id="16" name="Gerade Verbindung mit Pfeil 15">
            <a:extLst>
              <a:ext uri="{FF2B5EF4-FFF2-40B4-BE49-F238E27FC236}">
                <a16:creationId xmlns:a16="http://schemas.microsoft.com/office/drawing/2014/main" id="{79CCF157-F538-DD2E-E5C8-D1F03C1C6D17}"/>
              </a:ext>
            </a:extLst>
          </p:cNvPr>
          <p:cNvCxnSpPr>
            <a:cxnSpLocks/>
            <a:stCxn id="15" idx="3"/>
          </p:cNvCxnSpPr>
          <p:nvPr/>
        </p:nvCxnSpPr>
        <p:spPr>
          <a:xfrm>
            <a:off x="3832793" y="5937864"/>
            <a:ext cx="106098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Textfeld 16">
            <a:extLst>
              <a:ext uri="{FF2B5EF4-FFF2-40B4-BE49-F238E27FC236}">
                <a16:creationId xmlns:a16="http://schemas.microsoft.com/office/drawing/2014/main" id="{9219FC43-5F6E-C564-2357-787A20401684}"/>
              </a:ext>
            </a:extLst>
          </p:cNvPr>
          <p:cNvSpPr txBox="1"/>
          <p:nvPr/>
        </p:nvSpPr>
        <p:spPr>
          <a:xfrm>
            <a:off x="3927883" y="5725101"/>
            <a:ext cx="734496" cy="230832"/>
          </a:xfrm>
          <a:prstGeom prst="rect">
            <a:avLst/>
          </a:prstGeom>
          <a:noFill/>
        </p:spPr>
        <p:txBody>
          <a:bodyPr wrap="none" rtlCol="0">
            <a:spAutoFit/>
          </a:bodyPr>
          <a:lstStyle/>
          <a:p>
            <a:r>
              <a:rPr lang="en-US" sz="900" dirty="0"/>
              <a:t>Senior Loan</a:t>
            </a:r>
          </a:p>
        </p:txBody>
      </p:sp>
      <p:sp>
        <p:nvSpPr>
          <p:cNvPr id="18" name="Textfeld 17">
            <a:extLst>
              <a:ext uri="{FF2B5EF4-FFF2-40B4-BE49-F238E27FC236}">
                <a16:creationId xmlns:a16="http://schemas.microsoft.com/office/drawing/2014/main" id="{451A3AB8-2E50-86EE-90B8-E3423EE389AB}"/>
              </a:ext>
            </a:extLst>
          </p:cNvPr>
          <p:cNvSpPr txBox="1"/>
          <p:nvPr/>
        </p:nvSpPr>
        <p:spPr>
          <a:xfrm>
            <a:off x="8692503" y="5812147"/>
            <a:ext cx="1737360" cy="246221"/>
          </a:xfrm>
          <a:prstGeom prst="rect">
            <a:avLst/>
          </a:prstGeom>
          <a:solidFill>
            <a:srgbClr val="FF0000"/>
          </a:solidFill>
        </p:spPr>
        <p:txBody>
          <a:bodyPr wrap="square" rtlCol="0">
            <a:spAutoFit/>
          </a:bodyPr>
          <a:lstStyle/>
          <a:p>
            <a:r>
              <a:rPr lang="en-US" sz="1000" dirty="0"/>
              <a:t>Bank II </a:t>
            </a:r>
          </a:p>
        </p:txBody>
      </p:sp>
      <p:cxnSp>
        <p:nvCxnSpPr>
          <p:cNvPr id="19" name="Gerade Verbindung mit Pfeil 18">
            <a:extLst>
              <a:ext uri="{FF2B5EF4-FFF2-40B4-BE49-F238E27FC236}">
                <a16:creationId xmlns:a16="http://schemas.microsoft.com/office/drawing/2014/main" id="{1C12A1E9-72E5-67F1-C699-0C14366A3FCC}"/>
              </a:ext>
            </a:extLst>
          </p:cNvPr>
          <p:cNvCxnSpPr>
            <a:cxnSpLocks/>
          </p:cNvCxnSpPr>
          <p:nvPr/>
        </p:nvCxnSpPr>
        <p:spPr>
          <a:xfrm flipH="1">
            <a:off x="7610334" y="5921671"/>
            <a:ext cx="106277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0" name="Textfeld 19">
            <a:extLst>
              <a:ext uri="{FF2B5EF4-FFF2-40B4-BE49-F238E27FC236}">
                <a16:creationId xmlns:a16="http://schemas.microsoft.com/office/drawing/2014/main" id="{4B38DDD3-1C1F-5BAD-309D-EC51D97019C7}"/>
              </a:ext>
            </a:extLst>
          </p:cNvPr>
          <p:cNvSpPr txBox="1"/>
          <p:nvPr/>
        </p:nvSpPr>
        <p:spPr>
          <a:xfrm>
            <a:off x="7666905" y="5704425"/>
            <a:ext cx="734496" cy="230832"/>
          </a:xfrm>
          <a:prstGeom prst="rect">
            <a:avLst/>
          </a:prstGeom>
          <a:noFill/>
        </p:spPr>
        <p:txBody>
          <a:bodyPr wrap="none" rtlCol="0">
            <a:spAutoFit/>
          </a:bodyPr>
          <a:lstStyle/>
          <a:p>
            <a:r>
              <a:rPr lang="en-US" sz="900" dirty="0"/>
              <a:t>Senior Loan</a:t>
            </a:r>
          </a:p>
        </p:txBody>
      </p:sp>
      <p:sp>
        <p:nvSpPr>
          <p:cNvPr id="32" name="Textfeld 31">
            <a:extLst>
              <a:ext uri="{FF2B5EF4-FFF2-40B4-BE49-F238E27FC236}">
                <a16:creationId xmlns:a16="http://schemas.microsoft.com/office/drawing/2014/main" id="{CF8C4F69-F222-C2D1-C8BE-E6CBEB5B06AA}"/>
              </a:ext>
            </a:extLst>
          </p:cNvPr>
          <p:cNvSpPr txBox="1"/>
          <p:nvPr/>
        </p:nvSpPr>
        <p:spPr>
          <a:xfrm>
            <a:off x="2537284" y="4019297"/>
            <a:ext cx="1737360" cy="246221"/>
          </a:xfrm>
          <a:prstGeom prst="rect">
            <a:avLst/>
          </a:prstGeom>
          <a:solidFill>
            <a:srgbClr val="FF0000"/>
          </a:solidFill>
        </p:spPr>
        <p:txBody>
          <a:bodyPr wrap="square" rtlCol="0">
            <a:spAutoFit/>
          </a:bodyPr>
          <a:lstStyle/>
          <a:p>
            <a:r>
              <a:rPr lang="en-US" sz="1000" dirty="0"/>
              <a:t>Finanzier II </a:t>
            </a:r>
          </a:p>
        </p:txBody>
      </p:sp>
      <p:cxnSp>
        <p:nvCxnSpPr>
          <p:cNvPr id="33" name="Gerade Verbindung mit Pfeil 32">
            <a:extLst>
              <a:ext uri="{FF2B5EF4-FFF2-40B4-BE49-F238E27FC236}">
                <a16:creationId xmlns:a16="http://schemas.microsoft.com/office/drawing/2014/main" id="{ECDC005C-F009-ECCD-B6C7-895AC28EDBB0}"/>
              </a:ext>
            </a:extLst>
          </p:cNvPr>
          <p:cNvCxnSpPr>
            <a:cxnSpLocks/>
          </p:cNvCxnSpPr>
          <p:nvPr/>
        </p:nvCxnSpPr>
        <p:spPr>
          <a:xfrm>
            <a:off x="4274644" y="4142408"/>
            <a:ext cx="106098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4" name="Textfeld 33">
            <a:extLst>
              <a:ext uri="{FF2B5EF4-FFF2-40B4-BE49-F238E27FC236}">
                <a16:creationId xmlns:a16="http://schemas.microsoft.com/office/drawing/2014/main" id="{6620ED8D-96A2-4B07-54DC-ED384F8AC342}"/>
              </a:ext>
            </a:extLst>
          </p:cNvPr>
          <p:cNvSpPr txBox="1"/>
          <p:nvPr/>
        </p:nvSpPr>
        <p:spPr>
          <a:xfrm>
            <a:off x="4274644" y="3960107"/>
            <a:ext cx="805029" cy="230832"/>
          </a:xfrm>
          <a:prstGeom prst="rect">
            <a:avLst/>
          </a:prstGeom>
          <a:noFill/>
        </p:spPr>
        <p:txBody>
          <a:bodyPr wrap="none" rtlCol="0">
            <a:spAutoFit/>
          </a:bodyPr>
          <a:lstStyle/>
          <a:p>
            <a:r>
              <a:rPr lang="en-US" sz="900" dirty="0"/>
              <a:t>Junior Loan II</a:t>
            </a:r>
          </a:p>
        </p:txBody>
      </p:sp>
      <p:sp>
        <p:nvSpPr>
          <p:cNvPr id="35" name="Textfeld 34">
            <a:extLst>
              <a:ext uri="{FF2B5EF4-FFF2-40B4-BE49-F238E27FC236}">
                <a16:creationId xmlns:a16="http://schemas.microsoft.com/office/drawing/2014/main" id="{04559C84-DD70-AEAD-012D-3BCB4EE02318}"/>
              </a:ext>
            </a:extLst>
          </p:cNvPr>
          <p:cNvSpPr txBox="1"/>
          <p:nvPr/>
        </p:nvSpPr>
        <p:spPr>
          <a:xfrm>
            <a:off x="2055810" y="4858695"/>
            <a:ext cx="1737360" cy="246221"/>
          </a:xfrm>
          <a:prstGeom prst="rect">
            <a:avLst/>
          </a:prstGeom>
          <a:solidFill>
            <a:srgbClr val="FF0000"/>
          </a:solidFill>
        </p:spPr>
        <p:txBody>
          <a:bodyPr wrap="square" rtlCol="0">
            <a:spAutoFit/>
          </a:bodyPr>
          <a:lstStyle/>
          <a:p>
            <a:r>
              <a:rPr lang="en-US" sz="1000" dirty="0" err="1"/>
              <a:t>Finanzier</a:t>
            </a:r>
            <a:r>
              <a:rPr lang="en-US" sz="1000" dirty="0"/>
              <a:t> I </a:t>
            </a:r>
          </a:p>
        </p:txBody>
      </p:sp>
      <p:cxnSp>
        <p:nvCxnSpPr>
          <p:cNvPr id="36" name="Gerade Verbindung mit Pfeil 35">
            <a:extLst>
              <a:ext uri="{FF2B5EF4-FFF2-40B4-BE49-F238E27FC236}">
                <a16:creationId xmlns:a16="http://schemas.microsoft.com/office/drawing/2014/main" id="{CBBF253B-C653-7803-5D4D-3B146DC0A5E6}"/>
              </a:ext>
            </a:extLst>
          </p:cNvPr>
          <p:cNvCxnSpPr>
            <a:cxnSpLocks/>
          </p:cNvCxnSpPr>
          <p:nvPr/>
        </p:nvCxnSpPr>
        <p:spPr>
          <a:xfrm flipV="1">
            <a:off x="3793170" y="4981805"/>
            <a:ext cx="778552" cy="27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7" name="Textfeld 36">
            <a:extLst>
              <a:ext uri="{FF2B5EF4-FFF2-40B4-BE49-F238E27FC236}">
                <a16:creationId xmlns:a16="http://schemas.microsoft.com/office/drawing/2014/main" id="{CEF606FB-B625-5AD2-875D-3C1C39E0E5CC}"/>
              </a:ext>
            </a:extLst>
          </p:cNvPr>
          <p:cNvSpPr txBox="1"/>
          <p:nvPr/>
        </p:nvSpPr>
        <p:spPr>
          <a:xfrm>
            <a:off x="3793170" y="4704338"/>
            <a:ext cx="795411" cy="230832"/>
          </a:xfrm>
          <a:prstGeom prst="rect">
            <a:avLst/>
          </a:prstGeom>
          <a:noFill/>
        </p:spPr>
        <p:txBody>
          <a:bodyPr wrap="none" rtlCol="0">
            <a:spAutoFit/>
          </a:bodyPr>
          <a:lstStyle/>
          <a:p>
            <a:r>
              <a:rPr lang="en-US" sz="900" dirty="0" err="1"/>
              <a:t>Genussrecht</a:t>
            </a:r>
            <a:endParaRPr lang="en-US" sz="900" dirty="0"/>
          </a:p>
        </p:txBody>
      </p:sp>
      <p:sp>
        <p:nvSpPr>
          <p:cNvPr id="41" name="Textfeld 40">
            <a:extLst>
              <a:ext uri="{FF2B5EF4-FFF2-40B4-BE49-F238E27FC236}">
                <a16:creationId xmlns:a16="http://schemas.microsoft.com/office/drawing/2014/main" id="{3F1C139E-D57C-D52D-45BC-78E3D1587F37}"/>
              </a:ext>
            </a:extLst>
          </p:cNvPr>
          <p:cNvSpPr txBox="1"/>
          <p:nvPr/>
        </p:nvSpPr>
        <p:spPr>
          <a:xfrm>
            <a:off x="8331278" y="4841843"/>
            <a:ext cx="1737360" cy="246221"/>
          </a:xfrm>
          <a:prstGeom prst="rect">
            <a:avLst/>
          </a:prstGeom>
          <a:solidFill>
            <a:srgbClr val="FF0000"/>
          </a:solidFill>
        </p:spPr>
        <p:txBody>
          <a:bodyPr wrap="square" rtlCol="0">
            <a:spAutoFit/>
          </a:bodyPr>
          <a:lstStyle/>
          <a:p>
            <a:r>
              <a:rPr lang="en-US" sz="1000" dirty="0" err="1"/>
              <a:t>Finanzier</a:t>
            </a:r>
            <a:r>
              <a:rPr lang="en-US" sz="1000" dirty="0"/>
              <a:t> I </a:t>
            </a:r>
          </a:p>
        </p:txBody>
      </p:sp>
      <p:cxnSp>
        <p:nvCxnSpPr>
          <p:cNvPr id="42" name="Gerade Verbindung mit Pfeil 41">
            <a:extLst>
              <a:ext uri="{FF2B5EF4-FFF2-40B4-BE49-F238E27FC236}">
                <a16:creationId xmlns:a16="http://schemas.microsoft.com/office/drawing/2014/main" id="{F2420267-E4A0-8C2E-93C6-3EB421C1BBEC}"/>
              </a:ext>
            </a:extLst>
          </p:cNvPr>
          <p:cNvCxnSpPr>
            <a:cxnSpLocks/>
          </p:cNvCxnSpPr>
          <p:nvPr/>
        </p:nvCxnSpPr>
        <p:spPr>
          <a:xfrm flipH="1">
            <a:off x="7305786" y="4981805"/>
            <a:ext cx="102549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3" name="Textfeld 42">
            <a:extLst>
              <a:ext uri="{FF2B5EF4-FFF2-40B4-BE49-F238E27FC236}">
                <a16:creationId xmlns:a16="http://schemas.microsoft.com/office/drawing/2014/main" id="{E1588870-D709-3536-7BC1-F3DC134DBFFB}"/>
              </a:ext>
            </a:extLst>
          </p:cNvPr>
          <p:cNvSpPr txBox="1"/>
          <p:nvPr/>
        </p:nvSpPr>
        <p:spPr>
          <a:xfrm>
            <a:off x="7598913" y="4698919"/>
            <a:ext cx="776175" cy="230832"/>
          </a:xfrm>
          <a:prstGeom prst="rect">
            <a:avLst/>
          </a:prstGeom>
          <a:noFill/>
        </p:spPr>
        <p:txBody>
          <a:bodyPr wrap="none" rtlCol="0">
            <a:spAutoFit/>
          </a:bodyPr>
          <a:lstStyle/>
          <a:p>
            <a:r>
              <a:rPr lang="en-US" sz="900" dirty="0"/>
              <a:t>Junior Loan I</a:t>
            </a:r>
          </a:p>
        </p:txBody>
      </p:sp>
      <p:sp>
        <p:nvSpPr>
          <p:cNvPr id="48" name="Textfeld 47">
            <a:extLst>
              <a:ext uri="{FF2B5EF4-FFF2-40B4-BE49-F238E27FC236}">
                <a16:creationId xmlns:a16="http://schemas.microsoft.com/office/drawing/2014/main" id="{FA4F8D37-03F4-2E9F-0A93-DFE9348EF4C5}"/>
              </a:ext>
            </a:extLst>
          </p:cNvPr>
          <p:cNvSpPr txBox="1"/>
          <p:nvPr/>
        </p:nvSpPr>
        <p:spPr>
          <a:xfrm>
            <a:off x="6300211" y="3045544"/>
            <a:ext cx="359394" cy="230832"/>
          </a:xfrm>
          <a:prstGeom prst="rect">
            <a:avLst/>
          </a:prstGeom>
          <a:noFill/>
        </p:spPr>
        <p:txBody>
          <a:bodyPr wrap="none" rtlCol="0">
            <a:spAutoFit/>
          </a:bodyPr>
          <a:lstStyle/>
          <a:p>
            <a:r>
              <a:rPr lang="en-US" sz="900" dirty="0"/>
              <a:t>USL</a:t>
            </a:r>
          </a:p>
        </p:txBody>
      </p:sp>
      <p:cxnSp>
        <p:nvCxnSpPr>
          <p:cNvPr id="54" name="Verbinder: gewinkelt 53">
            <a:extLst>
              <a:ext uri="{FF2B5EF4-FFF2-40B4-BE49-F238E27FC236}">
                <a16:creationId xmlns:a16="http://schemas.microsoft.com/office/drawing/2014/main" id="{06CD1378-E883-71F1-6B45-AA1A1B42AA2F}"/>
              </a:ext>
            </a:extLst>
          </p:cNvPr>
          <p:cNvCxnSpPr>
            <a:cxnSpLocks/>
          </p:cNvCxnSpPr>
          <p:nvPr/>
        </p:nvCxnSpPr>
        <p:spPr>
          <a:xfrm rot="16200000" flipH="1">
            <a:off x="5400849" y="3449955"/>
            <a:ext cx="3269204" cy="974543"/>
          </a:xfrm>
          <a:prstGeom prst="bentConnector3">
            <a:avLst>
              <a:gd name="adj1" fmla="val -219"/>
            </a:avLst>
          </a:prstGeom>
          <a:ln>
            <a:tailEnd type="triangle"/>
          </a:ln>
        </p:spPr>
        <p:style>
          <a:lnRef idx="1">
            <a:schemeClr val="accent1"/>
          </a:lnRef>
          <a:fillRef idx="0">
            <a:schemeClr val="accent1"/>
          </a:fillRef>
          <a:effectRef idx="0">
            <a:schemeClr val="accent1"/>
          </a:effectRef>
          <a:fontRef idx="minor">
            <a:schemeClr val="tx1"/>
          </a:fontRef>
        </p:style>
      </p:cxnSp>
      <p:sp>
        <p:nvSpPr>
          <p:cNvPr id="59" name="Textfeld 58">
            <a:extLst>
              <a:ext uri="{FF2B5EF4-FFF2-40B4-BE49-F238E27FC236}">
                <a16:creationId xmlns:a16="http://schemas.microsoft.com/office/drawing/2014/main" id="{115D2794-91FC-D08E-AD90-C6BE4ECE2B31}"/>
              </a:ext>
            </a:extLst>
          </p:cNvPr>
          <p:cNvSpPr txBox="1"/>
          <p:nvPr/>
        </p:nvSpPr>
        <p:spPr>
          <a:xfrm>
            <a:off x="7660044" y="2787617"/>
            <a:ext cx="357790" cy="230832"/>
          </a:xfrm>
          <a:prstGeom prst="rect">
            <a:avLst/>
          </a:prstGeom>
          <a:noFill/>
        </p:spPr>
        <p:txBody>
          <a:bodyPr wrap="none" rtlCol="0">
            <a:spAutoFit/>
          </a:bodyPr>
          <a:lstStyle/>
          <a:p>
            <a:r>
              <a:rPr lang="en-US" sz="900" dirty="0"/>
              <a:t>SHL</a:t>
            </a:r>
          </a:p>
        </p:txBody>
      </p:sp>
      <p:cxnSp>
        <p:nvCxnSpPr>
          <p:cNvPr id="74" name="Verbinder: gekrümmt 73">
            <a:extLst>
              <a:ext uri="{FF2B5EF4-FFF2-40B4-BE49-F238E27FC236}">
                <a16:creationId xmlns:a16="http://schemas.microsoft.com/office/drawing/2014/main" id="{31244E99-56DB-60E3-A6AC-D5E229395AAB}"/>
              </a:ext>
            </a:extLst>
          </p:cNvPr>
          <p:cNvCxnSpPr>
            <a:cxnSpLocks/>
          </p:cNvCxnSpPr>
          <p:nvPr/>
        </p:nvCxnSpPr>
        <p:spPr>
          <a:xfrm rot="16200000" flipV="1">
            <a:off x="6839354" y="5271483"/>
            <a:ext cx="306979" cy="304015"/>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75" name="Textfeld 74">
            <a:extLst>
              <a:ext uri="{FF2B5EF4-FFF2-40B4-BE49-F238E27FC236}">
                <a16:creationId xmlns:a16="http://schemas.microsoft.com/office/drawing/2014/main" id="{A4E926F0-488A-D7DA-2852-8C969026C156}"/>
              </a:ext>
            </a:extLst>
          </p:cNvPr>
          <p:cNvSpPr txBox="1"/>
          <p:nvPr/>
        </p:nvSpPr>
        <p:spPr>
          <a:xfrm>
            <a:off x="6804040" y="3340185"/>
            <a:ext cx="1213794" cy="230832"/>
          </a:xfrm>
          <a:prstGeom prst="rect">
            <a:avLst/>
          </a:prstGeom>
          <a:noFill/>
        </p:spPr>
        <p:txBody>
          <a:bodyPr wrap="square" rtlCol="0">
            <a:spAutoFit/>
          </a:bodyPr>
          <a:lstStyle/>
          <a:p>
            <a:r>
              <a:rPr lang="en-US" sz="900" dirty="0"/>
              <a:t>USL</a:t>
            </a:r>
          </a:p>
        </p:txBody>
      </p:sp>
      <p:cxnSp>
        <p:nvCxnSpPr>
          <p:cNvPr id="85" name="Verbinder: gewinkelt 84">
            <a:extLst>
              <a:ext uri="{FF2B5EF4-FFF2-40B4-BE49-F238E27FC236}">
                <a16:creationId xmlns:a16="http://schemas.microsoft.com/office/drawing/2014/main" id="{5FAEBFF0-43D5-4999-1605-A568002D50DF}"/>
              </a:ext>
            </a:extLst>
          </p:cNvPr>
          <p:cNvCxnSpPr>
            <a:cxnSpLocks/>
          </p:cNvCxnSpPr>
          <p:nvPr/>
        </p:nvCxnSpPr>
        <p:spPr>
          <a:xfrm rot="16200000" flipV="1">
            <a:off x="5782754" y="3221837"/>
            <a:ext cx="2213606" cy="682754"/>
          </a:xfrm>
          <a:prstGeom prst="bentConnector3">
            <a:avLst>
              <a:gd name="adj1" fmla="val 99945"/>
            </a:avLst>
          </a:prstGeom>
          <a:ln>
            <a:tailEnd type="triangle"/>
          </a:ln>
        </p:spPr>
        <p:style>
          <a:lnRef idx="1">
            <a:schemeClr val="accent1"/>
          </a:lnRef>
          <a:fillRef idx="0">
            <a:schemeClr val="accent1"/>
          </a:fillRef>
          <a:effectRef idx="0">
            <a:schemeClr val="accent1"/>
          </a:effectRef>
          <a:fontRef idx="minor">
            <a:schemeClr val="tx1"/>
          </a:fontRef>
        </p:style>
      </p:cxnSp>
      <p:sp>
        <p:nvSpPr>
          <p:cNvPr id="89" name="Textfeld 88">
            <a:extLst>
              <a:ext uri="{FF2B5EF4-FFF2-40B4-BE49-F238E27FC236}">
                <a16:creationId xmlns:a16="http://schemas.microsoft.com/office/drawing/2014/main" id="{443BAC84-C8C0-1D9B-CEBE-D573425EB573}"/>
              </a:ext>
            </a:extLst>
          </p:cNvPr>
          <p:cNvSpPr txBox="1"/>
          <p:nvPr/>
        </p:nvSpPr>
        <p:spPr>
          <a:xfrm>
            <a:off x="6578632" y="5313489"/>
            <a:ext cx="1213794" cy="230832"/>
          </a:xfrm>
          <a:prstGeom prst="rect">
            <a:avLst/>
          </a:prstGeom>
          <a:noFill/>
        </p:spPr>
        <p:txBody>
          <a:bodyPr wrap="square" rtlCol="0">
            <a:spAutoFit/>
          </a:bodyPr>
          <a:lstStyle/>
          <a:p>
            <a:r>
              <a:rPr lang="en-US" sz="900" dirty="0"/>
              <a:t>USL</a:t>
            </a:r>
          </a:p>
        </p:txBody>
      </p:sp>
      <p:cxnSp>
        <p:nvCxnSpPr>
          <p:cNvPr id="25" name="Gerade Verbindung mit Pfeil 24">
            <a:extLst>
              <a:ext uri="{FF2B5EF4-FFF2-40B4-BE49-F238E27FC236}">
                <a16:creationId xmlns:a16="http://schemas.microsoft.com/office/drawing/2014/main" id="{36134CFD-94BF-0B38-05BE-3BF10BED2149}"/>
              </a:ext>
            </a:extLst>
          </p:cNvPr>
          <p:cNvCxnSpPr/>
          <p:nvPr/>
        </p:nvCxnSpPr>
        <p:spPr>
          <a:xfrm flipH="1">
            <a:off x="3271058" y="2302624"/>
            <a:ext cx="2040774" cy="1716673"/>
          </a:xfrm>
          <a:prstGeom prst="straightConnector1">
            <a:avLst/>
          </a:prstGeom>
          <a:ln w="19050">
            <a:solidFill>
              <a:srgbClr val="7030A0"/>
            </a:solidFill>
            <a:tailEnd type="triangle"/>
          </a:ln>
        </p:spPr>
        <p:style>
          <a:lnRef idx="1">
            <a:schemeClr val="accent1"/>
          </a:lnRef>
          <a:fillRef idx="0">
            <a:schemeClr val="accent1"/>
          </a:fillRef>
          <a:effectRef idx="0">
            <a:schemeClr val="accent1"/>
          </a:effectRef>
          <a:fontRef idx="minor">
            <a:schemeClr val="tx1"/>
          </a:fontRef>
        </p:style>
      </p:cxnSp>
      <p:sp>
        <p:nvSpPr>
          <p:cNvPr id="26" name="Textfeld 25">
            <a:extLst>
              <a:ext uri="{FF2B5EF4-FFF2-40B4-BE49-F238E27FC236}">
                <a16:creationId xmlns:a16="http://schemas.microsoft.com/office/drawing/2014/main" id="{696EFC34-7A10-7718-AB84-8850B6533D44}"/>
              </a:ext>
            </a:extLst>
          </p:cNvPr>
          <p:cNvSpPr txBox="1"/>
          <p:nvPr/>
        </p:nvSpPr>
        <p:spPr>
          <a:xfrm>
            <a:off x="2199467" y="2500123"/>
            <a:ext cx="681597" cy="261610"/>
          </a:xfrm>
          <a:prstGeom prst="rect">
            <a:avLst/>
          </a:prstGeom>
          <a:noFill/>
        </p:spPr>
        <p:txBody>
          <a:bodyPr wrap="none" rtlCol="0">
            <a:spAutoFit/>
          </a:bodyPr>
          <a:lstStyle/>
          <a:p>
            <a:r>
              <a:rPr lang="en-US" sz="1050" dirty="0" err="1"/>
              <a:t>Garantie</a:t>
            </a:r>
            <a:endParaRPr lang="en-US" sz="1050" dirty="0"/>
          </a:p>
        </p:txBody>
      </p:sp>
      <p:sp>
        <p:nvSpPr>
          <p:cNvPr id="27" name="Textfeld 26">
            <a:extLst>
              <a:ext uri="{FF2B5EF4-FFF2-40B4-BE49-F238E27FC236}">
                <a16:creationId xmlns:a16="http://schemas.microsoft.com/office/drawing/2014/main" id="{DA900327-10A2-B930-A025-CA04819C0125}"/>
              </a:ext>
            </a:extLst>
          </p:cNvPr>
          <p:cNvSpPr txBox="1"/>
          <p:nvPr/>
        </p:nvSpPr>
        <p:spPr>
          <a:xfrm>
            <a:off x="8060602" y="3713226"/>
            <a:ext cx="681597" cy="261610"/>
          </a:xfrm>
          <a:prstGeom prst="rect">
            <a:avLst/>
          </a:prstGeom>
          <a:noFill/>
        </p:spPr>
        <p:txBody>
          <a:bodyPr wrap="none" rtlCol="0">
            <a:spAutoFit/>
          </a:bodyPr>
          <a:lstStyle/>
          <a:p>
            <a:r>
              <a:rPr lang="en-US" sz="1050" dirty="0" err="1"/>
              <a:t>Garantie</a:t>
            </a:r>
            <a:endParaRPr lang="en-US" sz="1050" dirty="0"/>
          </a:p>
        </p:txBody>
      </p:sp>
      <p:sp>
        <p:nvSpPr>
          <p:cNvPr id="28" name="Textfeld 27">
            <a:extLst>
              <a:ext uri="{FF2B5EF4-FFF2-40B4-BE49-F238E27FC236}">
                <a16:creationId xmlns:a16="http://schemas.microsoft.com/office/drawing/2014/main" id="{CAE8542A-5A1E-A555-A1F9-DE18999E3F1A}"/>
              </a:ext>
            </a:extLst>
          </p:cNvPr>
          <p:cNvSpPr txBox="1"/>
          <p:nvPr/>
        </p:nvSpPr>
        <p:spPr>
          <a:xfrm>
            <a:off x="2978495" y="3527235"/>
            <a:ext cx="681597" cy="261610"/>
          </a:xfrm>
          <a:prstGeom prst="rect">
            <a:avLst/>
          </a:prstGeom>
          <a:noFill/>
        </p:spPr>
        <p:txBody>
          <a:bodyPr wrap="none" rtlCol="0">
            <a:spAutoFit/>
          </a:bodyPr>
          <a:lstStyle/>
          <a:p>
            <a:r>
              <a:rPr lang="en-US" sz="1050" dirty="0" err="1"/>
              <a:t>Garantie</a:t>
            </a:r>
            <a:endParaRPr lang="en-US" sz="1050" dirty="0"/>
          </a:p>
        </p:txBody>
      </p:sp>
      <p:cxnSp>
        <p:nvCxnSpPr>
          <p:cNvPr id="21" name="Gerade Verbindung mit Pfeil 20">
            <a:extLst>
              <a:ext uri="{FF2B5EF4-FFF2-40B4-BE49-F238E27FC236}">
                <a16:creationId xmlns:a16="http://schemas.microsoft.com/office/drawing/2014/main" id="{71DECEA0-23A9-752E-5D5E-F12C574108C6}"/>
              </a:ext>
            </a:extLst>
          </p:cNvPr>
          <p:cNvCxnSpPr>
            <a:cxnSpLocks/>
          </p:cNvCxnSpPr>
          <p:nvPr/>
        </p:nvCxnSpPr>
        <p:spPr>
          <a:xfrm flipH="1">
            <a:off x="3408219" y="2612448"/>
            <a:ext cx="2167411" cy="2219527"/>
          </a:xfrm>
          <a:prstGeom prst="straightConnector1">
            <a:avLst/>
          </a:prstGeom>
          <a:ln w="19050">
            <a:solidFill>
              <a:srgbClr val="7030A0"/>
            </a:solidFill>
            <a:tailEnd type="triangle"/>
          </a:ln>
        </p:spPr>
        <p:style>
          <a:lnRef idx="1">
            <a:schemeClr val="accent1"/>
          </a:lnRef>
          <a:fillRef idx="0">
            <a:schemeClr val="accent1"/>
          </a:fillRef>
          <a:effectRef idx="0">
            <a:schemeClr val="accent1"/>
          </a:effectRef>
          <a:fontRef idx="minor">
            <a:schemeClr val="tx1"/>
          </a:fontRef>
        </p:style>
      </p:cxnSp>
      <p:sp>
        <p:nvSpPr>
          <p:cNvPr id="23" name="Textfeld 22">
            <a:extLst>
              <a:ext uri="{FF2B5EF4-FFF2-40B4-BE49-F238E27FC236}">
                <a16:creationId xmlns:a16="http://schemas.microsoft.com/office/drawing/2014/main" id="{B0540D7D-4E0F-87D6-25A3-C1F7BABB89F1}"/>
              </a:ext>
            </a:extLst>
          </p:cNvPr>
          <p:cNvSpPr txBox="1"/>
          <p:nvPr/>
        </p:nvSpPr>
        <p:spPr>
          <a:xfrm>
            <a:off x="3001332" y="4368571"/>
            <a:ext cx="681597" cy="261610"/>
          </a:xfrm>
          <a:prstGeom prst="rect">
            <a:avLst/>
          </a:prstGeom>
          <a:noFill/>
        </p:spPr>
        <p:txBody>
          <a:bodyPr wrap="none" rtlCol="0">
            <a:spAutoFit/>
          </a:bodyPr>
          <a:lstStyle/>
          <a:p>
            <a:r>
              <a:rPr lang="en-US" sz="1050" dirty="0" err="1"/>
              <a:t>Garantie</a:t>
            </a:r>
            <a:endParaRPr lang="en-US" sz="1050" dirty="0"/>
          </a:p>
        </p:txBody>
      </p:sp>
      <p:cxnSp>
        <p:nvCxnSpPr>
          <p:cNvPr id="29" name="Gerade Verbindung mit Pfeil 28">
            <a:extLst>
              <a:ext uri="{FF2B5EF4-FFF2-40B4-BE49-F238E27FC236}">
                <a16:creationId xmlns:a16="http://schemas.microsoft.com/office/drawing/2014/main" id="{42F71BEF-D11D-558C-C45C-DD39D70C54FD}"/>
              </a:ext>
            </a:extLst>
          </p:cNvPr>
          <p:cNvCxnSpPr>
            <a:cxnSpLocks/>
          </p:cNvCxnSpPr>
          <p:nvPr/>
        </p:nvCxnSpPr>
        <p:spPr>
          <a:xfrm>
            <a:off x="6578632" y="2319221"/>
            <a:ext cx="2142225" cy="2491798"/>
          </a:xfrm>
          <a:prstGeom prst="straightConnector1">
            <a:avLst/>
          </a:prstGeom>
          <a:ln w="19050">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31" name="Gerade Verbindung mit Pfeil 30">
            <a:extLst>
              <a:ext uri="{FF2B5EF4-FFF2-40B4-BE49-F238E27FC236}">
                <a16:creationId xmlns:a16="http://schemas.microsoft.com/office/drawing/2014/main" id="{1D5EA4E2-BF1C-D984-2174-EA8358537F85}"/>
              </a:ext>
            </a:extLst>
          </p:cNvPr>
          <p:cNvCxnSpPr>
            <a:cxnSpLocks/>
          </p:cNvCxnSpPr>
          <p:nvPr/>
        </p:nvCxnSpPr>
        <p:spPr>
          <a:xfrm flipH="1">
            <a:off x="2324513" y="2076585"/>
            <a:ext cx="3008448" cy="941864"/>
          </a:xfrm>
          <a:prstGeom prst="straightConnector1">
            <a:avLst/>
          </a:prstGeom>
          <a:ln w="19050">
            <a:solidFill>
              <a:srgbClr val="7030A0"/>
            </a:solidFill>
            <a:tailEnd type="triangle"/>
          </a:ln>
        </p:spPr>
        <p:style>
          <a:lnRef idx="1">
            <a:schemeClr val="accent1"/>
          </a:lnRef>
          <a:fillRef idx="0">
            <a:schemeClr val="accent1"/>
          </a:fillRef>
          <a:effectRef idx="0">
            <a:schemeClr val="accent1"/>
          </a:effectRef>
          <a:fontRef idx="minor">
            <a:schemeClr val="tx1"/>
          </a:fontRef>
        </p:style>
      </p:cxnSp>
      <p:cxnSp>
        <p:nvCxnSpPr>
          <p:cNvPr id="40" name="Gerade Verbindung mit Pfeil 39">
            <a:extLst>
              <a:ext uri="{FF2B5EF4-FFF2-40B4-BE49-F238E27FC236}">
                <a16:creationId xmlns:a16="http://schemas.microsoft.com/office/drawing/2014/main" id="{16C884BB-F11A-2E9A-5D08-18A47993A60C}"/>
              </a:ext>
            </a:extLst>
          </p:cNvPr>
          <p:cNvCxnSpPr/>
          <p:nvPr/>
        </p:nvCxnSpPr>
        <p:spPr>
          <a:xfrm flipV="1">
            <a:off x="6255327" y="2630928"/>
            <a:ext cx="0" cy="11579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4" name="Eckige Klammer links 43">
            <a:extLst>
              <a:ext uri="{FF2B5EF4-FFF2-40B4-BE49-F238E27FC236}">
                <a16:creationId xmlns:a16="http://schemas.microsoft.com/office/drawing/2014/main" id="{5C96E60D-AEE3-1CA4-3D20-DE516422EACC}"/>
              </a:ext>
            </a:extLst>
          </p:cNvPr>
          <p:cNvSpPr/>
          <p:nvPr/>
        </p:nvSpPr>
        <p:spPr>
          <a:xfrm>
            <a:off x="767913" y="2269400"/>
            <a:ext cx="4563315" cy="4048272"/>
          </a:xfrm>
          <a:prstGeom prst="leftBracket">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45" name="Gerade Verbindung mit Pfeil 44">
            <a:extLst>
              <a:ext uri="{FF2B5EF4-FFF2-40B4-BE49-F238E27FC236}">
                <a16:creationId xmlns:a16="http://schemas.microsoft.com/office/drawing/2014/main" id="{7A84C417-5E71-95C4-A01A-C0F9DCF3468F}"/>
              </a:ext>
            </a:extLst>
          </p:cNvPr>
          <p:cNvCxnSpPr>
            <a:cxnSpLocks/>
          </p:cNvCxnSpPr>
          <p:nvPr/>
        </p:nvCxnSpPr>
        <p:spPr>
          <a:xfrm flipV="1">
            <a:off x="5331228" y="6176963"/>
            <a:ext cx="0" cy="14070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7" name="Textfeld 46">
            <a:extLst>
              <a:ext uri="{FF2B5EF4-FFF2-40B4-BE49-F238E27FC236}">
                <a16:creationId xmlns:a16="http://schemas.microsoft.com/office/drawing/2014/main" id="{0FC1674D-0DAB-B819-F3D3-D4AF16C5DB32}"/>
              </a:ext>
            </a:extLst>
          </p:cNvPr>
          <p:cNvSpPr txBox="1"/>
          <p:nvPr/>
        </p:nvSpPr>
        <p:spPr>
          <a:xfrm>
            <a:off x="793317" y="3735322"/>
            <a:ext cx="357790" cy="230832"/>
          </a:xfrm>
          <a:prstGeom prst="rect">
            <a:avLst/>
          </a:prstGeom>
          <a:noFill/>
        </p:spPr>
        <p:txBody>
          <a:bodyPr wrap="none" rtlCol="0">
            <a:spAutoFit/>
          </a:bodyPr>
          <a:lstStyle/>
          <a:p>
            <a:r>
              <a:rPr lang="en-US" sz="900" dirty="0"/>
              <a:t>SHL</a:t>
            </a:r>
          </a:p>
        </p:txBody>
      </p:sp>
      <p:sp>
        <p:nvSpPr>
          <p:cNvPr id="3" name="Textfeld 2">
            <a:extLst>
              <a:ext uri="{FF2B5EF4-FFF2-40B4-BE49-F238E27FC236}">
                <a16:creationId xmlns:a16="http://schemas.microsoft.com/office/drawing/2014/main" id="{223F5714-0A57-0CC4-F21C-38D262084805}"/>
              </a:ext>
            </a:extLst>
          </p:cNvPr>
          <p:cNvSpPr txBox="1"/>
          <p:nvPr/>
        </p:nvSpPr>
        <p:spPr>
          <a:xfrm>
            <a:off x="9049407" y="2450022"/>
            <a:ext cx="2208490" cy="738664"/>
          </a:xfrm>
          <a:prstGeom prst="rect">
            <a:avLst/>
          </a:prstGeom>
          <a:noFill/>
        </p:spPr>
        <p:txBody>
          <a:bodyPr wrap="none" rtlCol="0">
            <a:spAutoFit/>
          </a:bodyPr>
          <a:lstStyle/>
          <a:p>
            <a:r>
              <a:rPr lang="en-US" sz="1400" b="1" dirty="0" err="1"/>
              <a:t>Legende</a:t>
            </a:r>
            <a:r>
              <a:rPr lang="en-US" sz="1400" b="1" dirty="0"/>
              <a:t>:</a:t>
            </a:r>
          </a:p>
          <a:p>
            <a:pPr marL="285750" indent="-285750">
              <a:buFont typeface="Arial" panose="020B0604020202020204" pitchFamily="34" charset="0"/>
              <a:buChar char="•"/>
            </a:pPr>
            <a:r>
              <a:rPr lang="en-US" sz="1400" dirty="0"/>
              <a:t>USL = Up-Stream-Loan</a:t>
            </a:r>
          </a:p>
          <a:p>
            <a:pPr marL="285750" indent="-285750">
              <a:buFont typeface="Arial" panose="020B0604020202020204" pitchFamily="34" charset="0"/>
              <a:buChar char="•"/>
            </a:pPr>
            <a:r>
              <a:rPr lang="en-US" sz="1400" dirty="0"/>
              <a:t>SHL = Shareholder-Loan</a:t>
            </a:r>
          </a:p>
        </p:txBody>
      </p:sp>
    </p:spTree>
    <p:extLst>
      <p:ext uri="{BB962C8B-B14F-4D97-AF65-F5344CB8AC3E}">
        <p14:creationId xmlns:p14="http://schemas.microsoft.com/office/powerpoint/2010/main" val="34325987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E9FE3C-DDF0-E87E-6A9A-EB479BFF0EF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10462FE-D2A6-8506-4576-5B30BFB12B21}"/>
              </a:ext>
            </a:extLst>
          </p:cNvPr>
          <p:cNvSpPr>
            <a:spLocks noGrp="1"/>
          </p:cNvSpPr>
          <p:nvPr>
            <p:ph type="title"/>
          </p:nvPr>
        </p:nvSpPr>
        <p:spPr>
          <a:xfrm>
            <a:off x="838200" y="944282"/>
            <a:ext cx="10576034" cy="822960"/>
          </a:xfrm>
        </p:spPr>
        <p:txBody>
          <a:bodyPr>
            <a:normAutofit fontScale="90000"/>
          </a:bodyPr>
          <a:lstStyle/>
          <a:p>
            <a:r>
              <a:rPr kumimoji="0" lang="de-AT" sz="2800" b="1" i="0" u="none" strike="noStrike" kern="1200" cap="none" spc="0" normalizeH="0" baseline="0" noProof="0" dirty="0">
                <a:ln>
                  <a:noFill/>
                </a:ln>
                <a:solidFill>
                  <a:srgbClr val="000000"/>
                </a:solidFill>
                <a:effectLst/>
                <a:uLnTx/>
                <a:uFillTx/>
                <a:latin typeface="Calibri" panose="020F0502020204030204"/>
                <a:ea typeface="+mj-ea"/>
                <a:cs typeface="+mj-cs"/>
              </a:rPr>
              <a:t>Inter-company-Finanzierungen in der Konzernabwicklung -</a:t>
            </a:r>
            <a:br>
              <a:rPr kumimoji="0" lang="de-AT" sz="2800" b="1" i="0" u="none" strike="noStrike" kern="1200" cap="none" spc="0" normalizeH="0" baseline="0" noProof="0" dirty="0">
                <a:ln>
                  <a:noFill/>
                </a:ln>
                <a:solidFill>
                  <a:srgbClr val="000000"/>
                </a:solidFill>
                <a:effectLst/>
                <a:uLnTx/>
                <a:uFillTx/>
                <a:latin typeface="Calibri" panose="020F0502020204030204"/>
                <a:ea typeface="+mj-ea"/>
                <a:cs typeface="+mj-cs"/>
              </a:rPr>
            </a:br>
            <a:r>
              <a:rPr lang="de-AT" sz="2800" dirty="0">
                <a:solidFill>
                  <a:srgbClr val="000000"/>
                </a:solidFill>
                <a:latin typeface="Calibri" panose="020F0502020204030204"/>
              </a:rPr>
              <a:t>K</a:t>
            </a:r>
            <a:r>
              <a:rPr kumimoji="0" lang="de-AT" sz="2800" b="1" i="0" u="none" strike="noStrike" kern="1200" cap="none" spc="0" normalizeH="0" baseline="0" noProof="0" dirty="0" err="1">
                <a:ln>
                  <a:noFill/>
                </a:ln>
                <a:solidFill>
                  <a:srgbClr val="000000"/>
                </a:solidFill>
                <a:effectLst/>
                <a:uLnTx/>
                <a:uFillTx/>
                <a:latin typeface="Calibri" panose="020F0502020204030204"/>
                <a:ea typeface="+mj-ea"/>
                <a:cs typeface="+mj-cs"/>
              </a:rPr>
              <a:t>apitalerhaltungsrechtliche</a:t>
            </a:r>
            <a:r>
              <a:rPr kumimoji="0" lang="de-AT" sz="2800" b="1" i="0" u="none" strike="noStrike" kern="1200" cap="none" spc="0" normalizeH="0" baseline="0" noProof="0" dirty="0">
                <a:ln>
                  <a:noFill/>
                </a:ln>
                <a:solidFill>
                  <a:srgbClr val="000000"/>
                </a:solidFill>
                <a:effectLst/>
                <a:uLnTx/>
                <a:uFillTx/>
                <a:latin typeface="Calibri" panose="020F0502020204030204"/>
                <a:ea typeface="+mj-ea"/>
                <a:cs typeface="+mj-cs"/>
              </a:rPr>
              <a:t> Schranken von </a:t>
            </a:r>
            <a:r>
              <a:rPr kumimoji="0" lang="de-AT" sz="2800" b="1" i="0" u="none" strike="noStrike" kern="1200" cap="none" spc="0" normalizeH="0" baseline="0" noProof="0" dirty="0" err="1">
                <a:ln>
                  <a:noFill/>
                </a:ln>
                <a:solidFill>
                  <a:srgbClr val="000000"/>
                </a:solidFill>
                <a:effectLst/>
                <a:uLnTx/>
                <a:uFillTx/>
                <a:latin typeface="Calibri" panose="020F0502020204030204"/>
                <a:ea typeface="+mj-ea"/>
                <a:cs typeface="+mj-cs"/>
              </a:rPr>
              <a:t>up</a:t>
            </a:r>
            <a:r>
              <a:rPr kumimoji="0" lang="de-AT" sz="2800" b="1" i="0" u="none" strike="noStrike" kern="1200" cap="none" spc="0" normalizeH="0" baseline="0" noProof="0" dirty="0">
                <a:ln>
                  <a:noFill/>
                </a:ln>
                <a:solidFill>
                  <a:srgbClr val="000000"/>
                </a:solidFill>
                <a:effectLst/>
                <a:uLnTx/>
                <a:uFillTx/>
                <a:latin typeface="Calibri" panose="020F0502020204030204"/>
                <a:ea typeface="+mj-ea"/>
                <a:cs typeface="+mj-cs"/>
              </a:rPr>
              <a:t>- und sidestream-Finanzierungen</a:t>
            </a:r>
            <a:endParaRPr lang="de-AT" sz="3200" dirty="0">
              <a:latin typeface="+mn-lt"/>
            </a:endParaRPr>
          </a:p>
        </p:txBody>
      </p:sp>
      <p:sp>
        <p:nvSpPr>
          <p:cNvPr id="4" name="Foliennummernplatzhalter 3">
            <a:extLst>
              <a:ext uri="{FF2B5EF4-FFF2-40B4-BE49-F238E27FC236}">
                <a16:creationId xmlns:a16="http://schemas.microsoft.com/office/drawing/2014/main" id="{0B52F0D0-EF19-79AE-5A0B-547680CFA064}"/>
              </a:ext>
            </a:extLst>
          </p:cNvPr>
          <p:cNvSpPr>
            <a:spLocks noGrp="1"/>
          </p:cNvSpPr>
          <p:nvPr>
            <p:ph type="sldNum" sz="quarter" idx="12"/>
          </p:nvPr>
        </p:nvSpPr>
        <p:spPr/>
        <p:txBody>
          <a:bodyPr/>
          <a:lstStyle/>
          <a:p>
            <a:fld id="{9CFD1DE5-C93E-45E4-AC07-2CC528E52F79}" type="slidenum">
              <a:rPr lang="de-DE" smtClean="0"/>
              <a:t>9</a:t>
            </a:fld>
            <a:endParaRPr lang="de-DE"/>
          </a:p>
        </p:txBody>
      </p:sp>
      <p:sp>
        <p:nvSpPr>
          <p:cNvPr id="5" name="Textfeld 4">
            <a:extLst>
              <a:ext uri="{FF2B5EF4-FFF2-40B4-BE49-F238E27FC236}">
                <a16:creationId xmlns:a16="http://schemas.microsoft.com/office/drawing/2014/main" id="{72B4E86B-ED30-7F08-69D3-3168DA12BDDF}"/>
              </a:ext>
            </a:extLst>
          </p:cNvPr>
          <p:cNvSpPr txBox="1"/>
          <p:nvPr/>
        </p:nvSpPr>
        <p:spPr>
          <a:xfrm>
            <a:off x="453154" y="6356350"/>
            <a:ext cx="6275373" cy="276999"/>
          </a:xfrm>
          <a:prstGeom prst="rect">
            <a:avLst/>
          </a:prstGeom>
          <a:noFill/>
        </p:spPr>
        <p:txBody>
          <a:bodyPr wrap="square" rtlCol="0">
            <a:spAutoFit/>
          </a:bodyPr>
          <a:lstStyle/>
          <a:p>
            <a:r>
              <a:rPr lang="de-DE" sz="1200" dirty="0"/>
              <a:t>Weileder, Konzernsanierung bzw -abwicklung</a:t>
            </a:r>
            <a:endParaRPr lang="de-AT" sz="1200" dirty="0"/>
          </a:p>
        </p:txBody>
      </p:sp>
      <p:sp>
        <p:nvSpPr>
          <p:cNvPr id="50" name="Inhaltsplatzhalter 2">
            <a:extLst>
              <a:ext uri="{FF2B5EF4-FFF2-40B4-BE49-F238E27FC236}">
                <a16:creationId xmlns:a16="http://schemas.microsoft.com/office/drawing/2014/main" id="{8660CF39-6D76-A0AC-C236-DE2A53A74547}"/>
              </a:ext>
            </a:extLst>
          </p:cNvPr>
          <p:cNvSpPr txBox="1">
            <a:spLocks/>
          </p:cNvSpPr>
          <p:nvPr/>
        </p:nvSpPr>
        <p:spPr>
          <a:xfrm>
            <a:off x="838200" y="1957647"/>
            <a:ext cx="10438015" cy="4219316"/>
          </a:xfrm>
          <a:prstGeom prst="rect">
            <a:avLst/>
          </a:prstGeom>
        </p:spPr>
        <p:txBody>
          <a:bodyPr vert="horz" lIns="91440" tIns="45720" rIns="91440" bIns="45720" rtlCol="0">
            <a:normAutofit fontScale="92500" lnSpcReduction="10000"/>
          </a:bodyPr>
          <a:lstStyle>
            <a:lvl1pPr marL="228600" indent="-228600" algn="just"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just"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just"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just"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just"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sz="1900" b="1" dirty="0"/>
              <a:t>Strenges Kapitalerhaltungsrecht </a:t>
            </a:r>
            <a:r>
              <a:rPr lang="de-DE" sz="1900" dirty="0"/>
              <a:t>bei österr. Kapitalgesellschaften</a:t>
            </a:r>
          </a:p>
          <a:p>
            <a:pPr>
              <a:spcBef>
                <a:spcPts val="1200"/>
              </a:spcBef>
            </a:pPr>
            <a:r>
              <a:rPr lang="de-DE" sz="1900" dirty="0"/>
              <a:t>§ 82 GmbHG: </a:t>
            </a:r>
            <a:r>
              <a:rPr lang="de-DE" sz="1900" i="1" dirty="0"/>
              <a:t>Die Gesellschafter können ihre Stammeinlage nicht zurückfordern; sie haben, solange die Gesellschaft besteht, nur Anspruch auf den nach dem Jahresabschluss als Überschuss der Aktiven über die Passiven sich ergebenden Bilanzgewinn […]</a:t>
            </a:r>
            <a:r>
              <a:rPr lang="de-DE" sz="1900" dirty="0"/>
              <a:t>.</a:t>
            </a:r>
            <a:endParaRPr lang="de-DE" sz="2000" dirty="0"/>
          </a:p>
          <a:p>
            <a:pPr lvl="1">
              <a:spcBef>
                <a:spcPts val="600"/>
              </a:spcBef>
            </a:pPr>
            <a:r>
              <a:rPr lang="de-DE" sz="1600" b="1" dirty="0"/>
              <a:t>Umfassender Vermögensschutz</a:t>
            </a:r>
            <a:r>
              <a:rPr lang="de-DE" sz="1600" dirty="0"/>
              <a:t> (RIS-Justiz: RS0105540 [T6]) </a:t>
            </a:r>
          </a:p>
          <a:p>
            <a:pPr lvl="1">
              <a:spcBef>
                <a:spcPts val="1200"/>
              </a:spcBef>
            </a:pPr>
            <a:r>
              <a:rPr lang="de-DE" sz="1600" dirty="0"/>
              <a:t>OGH 6 Ob 114/17h: </a:t>
            </a:r>
            <a:r>
              <a:rPr lang="de-DE" sz="1600" i="1" dirty="0"/>
              <a:t>Bei der Gewährung von Darlehen einer GmbH an einen Gesellschafter ist entscheidend, ob eine Besserstellung des Gesellschafters gegenüber anderen Vertragspartnern der Gesellschaft erfolgt und ob diese Bevorzugung aufgrund der Gesellschafterstellung erfolgt und zu Lasten der Gesellschaft geht. </a:t>
            </a:r>
            <a:r>
              <a:rPr lang="de-DE" sz="1600" b="1" i="1" dirty="0"/>
              <a:t>Diese Voraussetzung wird bei der Gewährung von Darlehen in der Regel zutreffen, weil Nicht-Banken im Normalfall keinen Geldkredit begeben. Aus diesem Grund dürfen Darlehen nur dann ausnahmsweise an Gesellschafter vergeben werden, wenn die </a:t>
            </a:r>
            <a:r>
              <a:rPr lang="de-DE" sz="1600" b="1" i="1" dirty="0" err="1"/>
              <a:t>Auskehr</a:t>
            </a:r>
            <a:r>
              <a:rPr lang="de-DE" sz="1600" b="1" i="1" dirty="0"/>
              <a:t> der Mittel mit der Sorgfalt eines ordentlichen Geschäftsleiters vereinbar ist.</a:t>
            </a:r>
            <a:r>
              <a:rPr lang="de-DE" sz="1600" i="1" dirty="0"/>
              <a:t> </a:t>
            </a:r>
          </a:p>
          <a:p>
            <a:r>
              <a:rPr lang="de-DE" sz="1900" b="1" dirty="0"/>
              <a:t>Erfordernis: Fremdüblichkeit bzw betriebliche Rechtfertigung</a:t>
            </a:r>
            <a:endParaRPr lang="de-DE" sz="2000" b="1" dirty="0"/>
          </a:p>
          <a:p>
            <a:pPr lvl="1"/>
            <a:r>
              <a:rPr lang="de-DE" sz="1600" dirty="0"/>
              <a:t>Maßgeblich sind Bonität des Schuldners, Entgelt sowie Besicherung;</a:t>
            </a:r>
          </a:p>
          <a:p>
            <a:pPr lvl="1"/>
            <a:r>
              <a:rPr lang="de-DE" sz="1600" dirty="0"/>
              <a:t>OGH 6 Ob 233/24v: auch sonstige Vorteile, die der Kreditgeberin aus dem Geschäft erwachsen (betriebliche Rechtfertigung)</a:t>
            </a:r>
          </a:p>
          <a:p>
            <a:pPr lvl="1"/>
            <a:r>
              <a:rPr lang="de-DE" sz="1600" dirty="0"/>
              <a:t>Schranke: Existenzgefährdung</a:t>
            </a:r>
          </a:p>
          <a:p>
            <a:pPr>
              <a:spcBef>
                <a:spcPts val="1200"/>
              </a:spcBef>
            </a:pPr>
            <a:r>
              <a:rPr lang="de-DE" sz="1900" dirty="0"/>
              <a:t>Verstoß gegen § 82 GmbHG begründet (</a:t>
            </a:r>
            <a:r>
              <a:rPr lang="de-DE" sz="1900" i="1" dirty="0"/>
              <a:t>ex tunc</a:t>
            </a:r>
            <a:r>
              <a:rPr lang="de-DE" sz="1900" dirty="0"/>
              <a:t>) </a:t>
            </a:r>
            <a:r>
              <a:rPr lang="de-DE" sz="1900" b="1" dirty="0"/>
              <a:t>Nichtigkeit</a:t>
            </a:r>
            <a:r>
              <a:rPr lang="de-DE" sz="1900" dirty="0"/>
              <a:t> (RIS-Justiz: RS0105535)</a:t>
            </a:r>
            <a:endParaRPr lang="de-AT" sz="2200" dirty="0">
              <a:solidFill>
                <a:srgbClr val="000000"/>
              </a:solidFill>
            </a:endParaRPr>
          </a:p>
        </p:txBody>
      </p:sp>
    </p:spTree>
    <p:extLst>
      <p:ext uri="{BB962C8B-B14F-4D97-AF65-F5344CB8AC3E}">
        <p14:creationId xmlns:p14="http://schemas.microsoft.com/office/powerpoint/2010/main" val="1251848851"/>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rafisola_vorlage.potx" id="{495DDB70-FA30-45B3-BD85-1A446486BB38}" vid="{B8F77B21-BDDE-4313-8181-F52304DB2403}"/>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grafisola_vorlage</Template>
  <TotalTime>0</TotalTime>
  <Words>2076</Words>
  <Application>Microsoft Office PowerPoint</Application>
  <PresentationFormat>Breitbild</PresentationFormat>
  <Paragraphs>356</Paragraphs>
  <Slides>20</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20</vt:i4>
      </vt:variant>
    </vt:vector>
  </HeadingPairs>
  <TitlesOfParts>
    <vt:vector size="24" baseType="lpstr">
      <vt:lpstr>Arial</vt:lpstr>
      <vt:lpstr>Calibri</vt:lpstr>
      <vt:lpstr>Calibri Light</vt:lpstr>
      <vt:lpstr>Office</vt:lpstr>
      <vt:lpstr>Sanierung bzw Abwicklung eines Konzerns   Stefan Weileder</vt:lpstr>
      <vt:lpstr>Überblick</vt:lpstr>
      <vt:lpstr>Kompetenzabgrenzung -  (Vereinfachte) Darstellung einer Konzernstruktur</vt:lpstr>
      <vt:lpstr>Kompetenzabgrenzung -  Die Rolle des IV und der Organe in der Konzernabwicklung</vt:lpstr>
      <vt:lpstr>Kompetenzabgrenzung -  Das Problem mit dem Massebezug in der Konzernstruktur</vt:lpstr>
      <vt:lpstr>Kompetenzabwicklung - Exkurs: Anwendbarkeit des § 237 AktG</vt:lpstr>
      <vt:lpstr>Inter-company-Finanzierungen in der Konzernabwicklung - (Vereinfachte) Darstellung einer Konzernfinanzierung (ohne Garantien)</vt:lpstr>
      <vt:lpstr>Inter-company-Finanzierungen in der Konzernabwicklung - (Vereinfachte) Darstellung einer Konzernfinanzierung (mit Garantien)</vt:lpstr>
      <vt:lpstr>Inter-company-Finanzierungen in der Konzernabwicklung - Kapitalerhaltungsrechtliche Schranken von up- und sidestream-Finanzierungen</vt:lpstr>
      <vt:lpstr>Inter-company-Finanzierungen in der Konzernabwicklung - Kapitalerhaltungsrechtliche Schranken von up- und sidestream-Finanzierungen</vt:lpstr>
      <vt:lpstr>Inter-company-Finanzierungen in der Konzernabwicklung - Das Problem mit Aufrechnungslagen</vt:lpstr>
      <vt:lpstr>Inter-company-Finanzierungen in der Konzernabwicklung - Das Anleihebeispiel</vt:lpstr>
      <vt:lpstr>Inter-company-Finanzierungen in der Konzernabwicklung - Der Umgang mit Aufrechnungslagen</vt:lpstr>
      <vt:lpstr>Inter-company-Finanzierungen in der Konzernabwicklung - Umgehung einer Zwischenholding</vt:lpstr>
      <vt:lpstr>Inter-company-Finanzierungen in der Konzernabwicklung - Umgehung einer Zwischenholding</vt:lpstr>
      <vt:lpstr>Das Stimmrecht der Konzerngläubiger über den Sanierungsplan</vt:lpstr>
      <vt:lpstr>Das Stimmrecht der Konzerngläubiger über den Sanierungsplan</vt:lpstr>
      <vt:lpstr>Das Stimmrecht der Konzerngläubiger über den Sanierungsplan</vt:lpstr>
      <vt:lpstr>Sonstige praktische Sanierungshindernisse</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Vjeko Mistrafovic</dc:creator>
  <cp:lastModifiedBy>Stefan Weileder</cp:lastModifiedBy>
  <cp:revision>94</cp:revision>
  <cp:lastPrinted>2023-09-11T13:02:57Z</cp:lastPrinted>
  <dcterms:created xsi:type="dcterms:W3CDTF">2021-09-15T13:44:32Z</dcterms:created>
  <dcterms:modified xsi:type="dcterms:W3CDTF">2026-05-08T06:18:25Z</dcterms:modified>
</cp:coreProperties>
</file>